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6" r:id="rId3"/>
    <p:sldId id="268" r:id="rId4"/>
    <p:sldId id="269" r:id="rId5"/>
    <p:sldId id="270" r:id="rId6"/>
    <p:sldId id="275" r:id="rId7"/>
    <p:sldId id="276" r:id="rId8"/>
    <p:sldId id="271" r:id="rId9"/>
    <p:sldId id="273" r:id="rId10"/>
    <p:sldId id="27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DDD035-26F2-4F55-62D5-1E6C59EB00DE}" v="11" dt="2023-04-18T21:47:57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7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D9F881-A739-4079-9AE8-A95ACD3A0642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9707C116-E49E-40AC-BAFE-1DCE91FE109F}">
      <dgm:prSet/>
      <dgm:spPr/>
      <dgm:t>
        <a:bodyPr/>
        <a:lstStyle/>
        <a:p>
          <a:pPr>
            <a:defRPr cap="all"/>
          </a:pPr>
          <a:r>
            <a:rPr lang="en-US" dirty="0"/>
            <a:t>methodology and planning used in developing the weather app</a:t>
          </a:r>
        </a:p>
      </dgm:t>
    </dgm:pt>
    <dgm:pt modelId="{29C6F3DB-8245-424A-B2B9-BA24C900BC4B}" type="parTrans" cxnId="{2A3590FD-C24C-4C90-8BEB-37E9197ADEBD}">
      <dgm:prSet/>
      <dgm:spPr/>
      <dgm:t>
        <a:bodyPr/>
        <a:lstStyle/>
        <a:p>
          <a:endParaRPr lang="en-US"/>
        </a:p>
      </dgm:t>
    </dgm:pt>
    <dgm:pt modelId="{B87B735A-55B7-4BE8-A524-B0688BF4E167}" type="sibTrans" cxnId="{2A3590FD-C24C-4C90-8BEB-37E9197ADEBD}">
      <dgm:prSet/>
      <dgm:spPr/>
      <dgm:t>
        <a:bodyPr/>
        <a:lstStyle/>
        <a:p>
          <a:endParaRPr lang="en-US"/>
        </a:p>
      </dgm:t>
    </dgm:pt>
    <dgm:pt modelId="{01422F96-5294-4D09-B532-5F79E46C3E54}">
      <dgm:prSet/>
      <dgm:spPr/>
      <dgm:t>
        <a:bodyPr/>
        <a:lstStyle/>
        <a:p>
          <a:pPr>
            <a:defRPr cap="all"/>
          </a:pPr>
          <a:r>
            <a:rPr lang="en-US" dirty="0"/>
            <a:t>steps taken, including requirements gathering, design, development, testing, and deployment</a:t>
          </a:r>
        </a:p>
      </dgm:t>
    </dgm:pt>
    <dgm:pt modelId="{4146098E-997B-41CE-80FE-F3C4A0E49D19}" type="parTrans" cxnId="{02BFD15E-C34C-440E-AA70-FC1EF4C24E29}">
      <dgm:prSet/>
      <dgm:spPr/>
      <dgm:t>
        <a:bodyPr/>
        <a:lstStyle/>
        <a:p>
          <a:endParaRPr lang="en-US"/>
        </a:p>
      </dgm:t>
    </dgm:pt>
    <dgm:pt modelId="{31F6C4B0-0BCE-46EC-A940-602A259C0E3A}" type="sibTrans" cxnId="{02BFD15E-C34C-440E-AA70-FC1EF4C24E29}">
      <dgm:prSet/>
      <dgm:spPr/>
      <dgm:t>
        <a:bodyPr/>
        <a:lstStyle/>
        <a:p>
          <a:endParaRPr lang="en-US"/>
        </a:p>
      </dgm:t>
    </dgm:pt>
    <dgm:pt modelId="{7E394421-395A-486F-A863-FCC68B36A5F4}">
      <dgm:prSet/>
      <dgm:spPr/>
      <dgm:t>
        <a:bodyPr/>
        <a:lstStyle/>
        <a:p>
          <a:pPr>
            <a:defRPr cap="all"/>
          </a:pPr>
          <a:r>
            <a:rPr lang="en-US" dirty="0"/>
            <a:t>challenges faced during the project and how they were overcome</a:t>
          </a:r>
        </a:p>
      </dgm:t>
    </dgm:pt>
    <dgm:pt modelId="{4DC50ED9-3120-48BB-9AA3-444EA2535E06}" type="parTrans" cxnId="{70FC7FB5-565F-4543-A57B-FD7050C2EDC1}">
      <dgm:prSet/>
      <dgm:spPr/>
      <dgm:t>
        <a:bodyPr/>
        <a:lstStyle/>
        <a:p>
          <a:endParaRPr lang="en-US"/>
        </a:p>
      </dgm:t>
    </dgm:pt>
    <dgm:pt modelId="{196A78B5-2F9D-4033-B964-FE00651CD37C}" type="sibTrans" cxnId="{70FC7FB5-565F-4543-A57B-FD7050C2EDC1}">
      <dgm:prSet/>
      <dgm:spPr/>
      <dgm:t>
        <a:bodyPr/>
        <a:lstStyle/>
        <a:p>
          <a:endParaRPr lang="en-US"/>
        </a:p>
      </dgm:t>
    </dgm:pt>
    <dgm:pt modelId="{1542C54D-8DE1-4A48-A746-AB0702D0DB72}" type="pres">
      <dgm:prSet presAssocID="{83D9F881-A739-4079-9AE8-A95ACD3A0642}" presName="root" presStyleCnt="0">
        <dgm:presLayoutVars>
          <dgm:dir/>
          <dgm:resizeHandles val="exact"/>
        </dgm:presLayoutVars>
      </dgm:prSet>
      <dgm:spPr/>
    </dgm:pt>
    <dgm:pt modelId="{DB89CB94-98D3-4152-858E-6CA727E04DF7}" type="pres">
      <dgm:prSet presAssocID="{9707C116-E49E-40AC-BAFE-1DCE91FE109F}" presName="compNode" presStyleCnt="0"/>
      <dgm:spPr/>
    </dgm:pt>
    <dgm:pt modelId="{2791F9A6-C014-4DF8-863F-A20E06A81986}" type="pres">
      <dgm:prSet presAssocID="{9707C116-E49E-40AC-BAFE-1DCE91FE109F}" presName="iconBgRect" presStyleLbl="bgShp" presStyleIdx="0" presStyleCnt="3"/>
      <dgm:spPr/>
    </dgm:pt>
    <dgm:pt modelId="{ED9AB831-18FC-4F6E-96CC-490FC16E1567}" type="pres">
      <dgm:prSet presAssocID="{9707C116-E49E-40AC-BAFE-1DCE91FE109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in"/>
        </a:ext>
      </dgm:extLst>
    </dgm:pt>
    <dgm:pt modelId="{48D36B74-0554-4D8E-9BC6-9CC078604407}" type="pres">
      <dgm:prSet presAssocID="{9707C116-E49E-40AC-BAFE-1DCE91FE109F}" presName="spaceRect" presStyleCnt="0"/>
      <dgm:spPr/>
    </dgm:pt>
    <dgm:pt modelId="{D52404E8-958B-423E-ABB9-DB01CFFF7AD3}" type="pres">
      <dgm:prSet presAssocID="{9707C116-E49E-40AC-BAFE-1DCE91FE109F}" presName="textRect" presStyleLbl="revTx" presStyleIdx="0" presStyleCnt="3">
        <dgm:presLayoutVars>
          <dgm:chMax val="1"/>
          <dgm:chPref val="1"/>
        </dgm:presLayoutVars>
      </dgm:prSet>
      <dgm:spPr/>
    </dgm:pt>
    <dgm:pt modelId="{342637DA-CD88-41FB-A3F5-DD6C84FEAAE0}" type="pres">
      <dgm:prSet presAssocID="{B87B735A-55B7-4BE8-A524-B0688BF4E167}" presName="sibTrans" presStyleCnt="0"/>
      <dgm:spPr/>
    </dgm:pt>
    <dgm:pt modelId="{C011090C-CCE4-42D2-8B8E-F20B76B26B78}" type="pres">
      <dgm:prSet presAssocID="{01422F96-5294-4D09-B532-5F79E46C3E54}" presName="compNode" presStyleCnt="0"/>
      <dgm:spPr/>
    </dgm:pt>
    <dgm:pt modelId="{531450BC-568C-4938-A973-D3E6D5BFB302}" type="pres">
      <dgm:prSet presAssocID="{01422F96-5294-4D09-B532-5F79E46C3E54}" presName="iconBgRect" presStyleLbl="bgShp" presStyleIdx="1" presStyleCnt="3"/>
      <dgm:spPr/>
    </dgm:pt>
    <dgm:pt modelId="{4B7F99DE-730E-4909-AFCB-A97185DCA34A}" type="pres">
      <dgm:prSet presAssocID="{01422F96-5294-4D09-B532-5F79E46C3E5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4E372F44-E778-466E-886E-118C045831B5}" type="pres">
      <dgm:prSet presAssocID="{01422F96-5294-4D09-B532-5F79E46C3E54}" presName="spaceRect" presStyleCnt="0"/>
      <dgm:spPr/>
    </dgm:pt>
    <dgm:pt modelId="{7A52AFA9-6643-4BD9-92A0-A1CF3AC08672}" type="pres">
      <dgm:prSet presAssocID="{01422F96-5294-4D09-B532-5F79E46C3E54}" presName="textRect" presStyleLbl="revTx" presStyleIdx="1" presStyleCnt="3">
        <dgm:presLayoutVars>
          <dgm:chMax val="1"/>
          <dgm:chPref val="1"/>
        </dgm:presLayoutVars>
      </dgm:prSet>
      <dgm:spPr/>
    </dgm:pt>
    <dgm:pt modelId="{99652A79-1D66-4B03-849C-01C5D04B7128}" type="pres">
      <dgm:prSet presAssocID="{31F6C4B0-0BCE-46EC-A940-602A259C0E3A}" presName="sibTrans" presStyleCnt="0"/>
      <dgm:spPr/>
    </dgm:pt>
    <dgm:pt modelId="{5B3809E1-B2B2-454D-9E9F-6FE3E21BEDD3}" type="pres">
      <dgm:prSet presAssocID="{7E394421-395A-486F-A863-FCC68B36A5F4}" presName="compNode" presStyleCnt="0"/>
      <dgm:spPr/>
    </dgm:pt>
    <dgm:pt modelId="{1F0F0CA0-F66D-4E5E-A49E-E3B27543D55F}" type="pres">
      <dgm:prSet presAssocID="{7E394421-395A-486F-A863-FCC68B36A5F4}" presName="iconBgRect" presStyleLbl="bgShp" presStyleIdx="2" presStyleCnt="3"/>
      <dgm:spPr/>
    </dgm:pt>
    <dgm:pt modelId="{0357B65E-80BC-4D5C-BCE4-656181CE0112}" type="pres">
      <dgm:prSet presAssocID="{7E394421-395A-486F-A863-FCC68B36A5F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8506D84B-6A59-4671-97E9-3F8E9E3D6767}" type="pres">
      <dgm:prSet presAssocID="{7E394421-395A-486F-A863-FCC68B36A5F4}" presName="spaceRect" presStyleCnt="0"/>
      <dgm:spPr/>
    </dgm:pt>
    <dgm:pt modelId="{3B905F0B-E2B1-455F-8758-3263FE08125A}" type="pres">
      <dgm:prSet presAssocID="{7E394421-395A-486F-A863-FCC68B36A5F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8518E13-FEE8-475D-B004-8E90871C0F63}" type="presOf" srcId="{83D9F881-A739-4079-9AE8-A95ACD3A0642}" destId="{1542C54D-8DE1-4A48-A746-AB0702D0DB72}" srcOrd="0" destOrd="0" presId="urn:microsoft.com/office/officeart/2018/5/layout/IconCircleLabelList"/>
    <dgm:cxn modelId="{34076F14-1AA4-475B-B01E-99BC25DB1C67}" type="presOf" srcId="{9707C116-E49E-40AC-BAFE-1DCE91FE109F}" destId="{D52404E8-958B-423E-ABB9-DB01CFFF7AD3}" srcOrd="0" destOrd="0" presId="urn:microsoft.com/office/officeart/2018/5/layout/IconCircleLabelList"/>
    <dgm:cxn modelId="{558AEF1A-929B-47D6-A338-B3572AA134B1}" type="presOf" srcId="{01422F96-5294-4D09-B532-5F79E46C3E54}" destId="{7A52AFA9-6643-4BD9-92A0-A1CF3AC08672}" srcOrd="0" destOrd="0" presId="urn:microsoft.com/office/officeart/2018/5/layout/IconCircleLabelList"/>
    <dgm:cxn modelId="{02BFD15E-C34C-440E-AA70-FC1EF4C24E29}" srcId="{83D9F881-A739-4079-9AE8-A95ACD3A0642}" destId="{01422F96-5294-4D09-B532-5F79E46C3E54}" srcOrd="1" destOrd="0" parTransId="{4146098E-997B-41CE-80FE-F3C4A0E49D19}" sibTransId="{31F6C4B0-0BCE-46EC-A940-602A259C0E3A}"/>
    <dgm:cxn modelId="{AEAB4867-7F2E-4C51-B9EF-96048178C629}" type="presOf" srcId="{7E394421-395A-486F-A863-FCC68B36A5F4}" destId="{3B905F0B-E2B1-455F-8758-3263FE08125A}" srcOrd="0" destOrd="0" presId="urn:microsoft.com/office/officeart/2018/5/layout/IconCircleLabelList"/>
    <dgm:cxn modelId="{70FC7FB5-565F-4543-A57B-FD7050C2EDC1}" srcId="{83D9F881-A739-4079-9AE8-A95ACD3A0642}" destId="{7E394421-395A-486F-A863-FCC68B36A5F4}" srcOrd="2" destOrd="0" parTransId="{4DC50ED9-3120-48BB-9AA3-444EA2535E06}" sibTransId="{196A78B5-2F9D-4033-B964-FE00651CD37C}"/>
    <dgm:cxn modelId="{2A3590FD-C24C-4C90-8BEB-37E9197ADEBD}" srcId="{83D9F881-A739-4079-9AE8-A95ACD3A0642}" destId="{9707C116-E49E-40AC-BAFE-1DCE91FE109F}" srcOrd="0" destOrd="0" parTransId="{29C6F3DB-8245-424A-B2B9-BA24C900BC4B}" sibTransId="{B87B735A-55B7-4BE8-A524-B0688BF4E167}"/>
    <dgm:cxn modelId="{65557F28-FEA1-4F16-BD21-1CFE0C3A189F}" type="presParOf" srcId="{1542C54D-8DE1-4A48-A746-AB0702D0DB72}" destId="{DB89CB94-98D3-4152-858E-6CA727E04DF7}" srcOrd="0" destOrd="0" presId="urn:microsoft.com/office/officeart/2018/5/layout/IconCircleLabelList"/>
    <dgm:cxn modelId="{4BF47C89-4454-45CA-BE95-BF8D01F60621}" type="presParOf" srcId="{DB89CB94-98D3-4152-858E-6CA727E04DF7}" destId="{2791F9A6-C014-4DF8-863F-A20E06A81986}" srcOrd="0" destOrd="0" presId="urn:microsoft.com/office/officeart/2018/5/layout/IconCircleLabelList"/>
    <dgm:cxn modelId="{88E1E646-F3D6-48BD-94D5-33FEAD263CDE}" type="presParOf" srcId="{DB89CB94-98D3-4152-858E-6CA727E04DF7}" destId="{ED9AB831-18FC-4F6E-96CC-490FC16E1567}" srcOrd="1" destOrd="0" presId="urn:microsoft.com/office/officeart/2018/5/layout/IconCircleLabelList"/>
    <dgm:cxn modelId="{6D4DB7E0-A98E-4B60-903A-E135544F977D}" type="presParOf" srcId="{DB89CB94-98D3-4152-858E-6CA727E04DF7}" destId="{48D36B74-0554-4D8E-9BC6-9CC078604407}" srcOrd="2" destOrd="0" presId="urn:microsoft.com/office/officeart/2018/5/layout/IconCircleLabelList"/>
    <dgm:cxn modelId="{EB25E56E-9303-4291-81D3-C4985372935F}" type="presParOf" srcId="{DB89CB94-98D3-4152-858E-6CA727E04DF7}" destId="{D52404E8-958B-423E-ABB9-DB01CFFF7AD3}" srcOrd="3" destOrd="0" presId="urn:microsoft.com/office/officeart/2018/5/layout/IconCircleLabelList"/>
    <dgm:cxn modelId="{D103B953-501A-4BA0-A80E-30DF00C4E6F1}" type="presParOf" srcId="{1542C54D-8DE1-4A48-A746-AB0702D0DB72}" destId="{342637DA-CD88-41FB-A3F5-DD6C84FEAAE0}" srcOrd="1" destOrd="0" presId="urn:microsoft.com/office/officeart/2018/5/layout/IconCircleLabelList"/>
    <dgm:cxn modelId="{8DC847B0-BCC2-440A-9D13-42C32936269F}" type="presParOf" srcId="{1542C54D-8DE1-4A48-A746-AB0702D0DB72}" destId="{C011090C-CCE4-42D2-8B8E-F20B76B26B78}" srcOrd="2" destOrd="0" presId="urn:microsoft.com/office/officeart/2018/5/layout/IconCircleLabelList"/>
    <dgm:cxn modelId="{5C63CD74-9292-428E-BB32-D29B67ED317D}" type="presParOf" srcId="{C011090C-CCE4-42D2-8B8E-F20B76B26B78}" destId="{531450BC-568C-4938-A973-D3E6D5BFB302}" srcOrd="0" destOrd="0" presId="urn:microsoft.com/office/officeart/2018/5/layout/IconCircleLabelList"/>
    <dgm:cxn modelId="{36A83563-70C0-4BDB-99D6-77F745C62188}" type="presParOf" srcId="{C011090C-CCE4-42D2-8B8E-F20B76B26B78}" destId="{4B7F99DE-730E-4909-AFCB-A97185DCA34A}" srcOrd="1" destOrd="0" presId="urn:microsoft.com/office/officeart/2018/5/layout/IconCircleLabelList"/>
    <dgm:cxn modelId="{F8006E0A-9946-4F95-8D33-44C11D7FFB86}" type="presParOf" srcId="{C011090C-CCE4-42D2-8B8E-F20B76B26B78}" destId="{4E372F44-E778-466E-886E-118C045831B5}" srcOrd="2" destOrd="0" presId="urn:microsoft.com/office/officeart/2018/5/layout/IconCircleLabelList"/>
    <dgm:cxn modelId="{9AE089D1-1A58-4CCA-9BC7-92072A27DB82}" type="presParOf" srcId="{C011090C-CCE4-42D2-8B8E-F20B76B26B78}" destId="{7A52AFA9-6643-4BD9-92A0-A1CF3AC08672}" srcOrd="3" destOrd="0" presId="urn:microsoft.com/office/officeart/2018/5/layout/IconCircleLabelList"/>
    <dgm:cxn modelId="{A0618D3C-06C0-4264-A0F3-22BCA61D0C11}" type="presParOf" srcId="{1542C54D-8DE1-4A48-A746-AB0702D0DB72}" destId="{99652A79-1D66-4B03-849C-01C5D04B7128}" srcOrd="3" destOrd="0" presId="urn:microsoft.com/office/officeart/2018/5/layout/IconCircleLabelList"/>
    <dgm:cxn modelId="{29F96C1C-C8CC-4E98-98E2-5C959975B650}" type="presParOf" srcId="{1542C54D-8DE1-4A48-A746-AB0702D0DB72}" destId="{5B3809E1-B2B2-454D-9E9F-6FE3E21BEDD3}" srcOrd="4" destOrd="0" presId="urn:microsoft.com/office/officeart/2018/5/layout/IconCircleLabelList"/>
    <dgm:cxn modelId="{C937B648-A556-4738-81CA-9C0DE1774F2F}" type="presParOf" srcId="{5B3809E1-B2B2-454D-9E9F-6FE3E21BEDD3}" destId="{1F0F0CA0-F66D-4E5E-A49E-E3B27543D55F}" srcOrd="0" destOrd="0" presId="urn:microsoft.com/office/officeart/2018/5/layout/IconCircleLabelList"/>
    <dgm:cxn modelId="{A09C92FF-637C-435C-AFF7-7A5C3EBD2973}" type="presParOf" srcId="{5B3809E1-B2B2-454D-9E9F-6FE3E21BEDD3}" destId="{0357B65E-80BC-4D5C-BCE4-656181CE0112}" srcOrd="1" destOrd="0" presId="urn:microsoft.com/office/officeart/2018/5/layout/IconCircleLabelList"/>
    <dgm:cxn modelId="{4A83EDB1-F110-42A0-B00D-F2E857B95A14}" type="presParOf" srcId="{5B3809E1-B2B2-454D-9E9F-6FE3E21BEDD3}" destId="{8506D84B-6A59-4671-97E9-3F8E9E3D6767}" srcOrd="2" destOrd="0" presId="urn:microsoft.com/office/officeart/2018/5/layout/IconCircleLabelList"/>
    <dgm:cxn modelId="{21E15A4F-09E4-4A63-8F33-C3E47ECD78A1}" type="presParOf" srcId="{5B3809E1-B2B2-454D-9E9F-6FE3E21BEDD3}" destId="{3B905F0B-E2B1-455F-8758-3263FE08125A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BE3F84-AA0B-439C-A384-9F0ED4F7BFD6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8E34898A-6DF9-4C3E-91B9-D9D10CE71D2C}">
      <dgm:prSet/>
      <dgm:spPr/>
      <dgm:t>
        <a:bodyPr/>
        <a:lstStyle/>
        <a:p>
          <a:pPr>
            <a:defRPr cap="all"/>
          </a:pPr>
          <a:r>
            <a:rPr lang="en-US" dirty="0"/>
            <a:t>how GitHub was used as a live server for hosting the weather app</a:t>
          </a:r>
        </a:p>
      </dgm:t>
    </dgm:pt>
    <dgm:pt modelId="{CD575878-7445-4B0C-B2EA-727E3D14213B}" type="parTrans" cxnId="{8C47A4E4-8BBA-4CCB-925D-362C8F22AF6D}">
      <dgm:prSet/>
      <dgm:spPr/>
      <dgm:t>
        <a:bodyPr/>
        <a:lstStyle/>
        <a:p>
          <a:endParaRPr lang="en-US"/>
        </a:p>
      </dgm:t>
    </dgm:pt>
    <dgm:pt modelId="{85490FB1-B511-4F21-9E1C-956E6F0D2064}" type="sibTrans" cxnId="{8C47A4E4-8BBA-4CCB-925D-362C8F22AF6D}">
      <dgm:prSet/>
      <dgm:spPr/>
      <dgm:t>
        <a:bodyPr/>
        <a:lstStyle/>
        <a:p>
          <a:endParaRPr lang="en-US"/>
        </a:p>
      </dgm:t>
    </dgm:pt>
    <dgm:pt modelId="{BDE2B8D6-0224-4F67-8A94-C3D48185B8EB}">
      <dgm:prSet/>
      <dgm:spPr/>
      <dgm:t>
        <a:bodyPr/>
        <a:lstStyle/>
        <a:p>
          <a:pPr>
            <a:defRPr cap="all"/>
          </a:pPr>
          <a:r>
            <a:rPr lang="en-US" dirty="0"/>
            <a:t> the setup process, including repository creation, branch selection, enabling GitHub Pages, and custom domain configuration</a:t>
          </a:r>
        </a:p>
      </dgm:t>
    </dgm:pt>
    <dgm:pt modelId="{F409BBF8-1BC1-4500-99EB-51A0EB5FA3D5}" type="parTrans" cxnId="{1AFD4A8F-EB08-4E44-9B3F-AAFF7319503F}">
      <dgm:prSet/>
      <dgm:spPr/>
      <dgm:t>
        <a:bodyPr/>
        <a:lstStyle/>
        <a:p>
          <a:endParaRPr lang="en-US"/>
        </a:p>
      </dgm:t>
    </dgm:pt>
    <dgm:pt modelId="{C0E3109F-1235-45FB-AAAC-DA429507AC04}" type="sibTrans" cxnId="{1AFD4A8F-EB08-4E44-9B3F-AAFF7319503F}">
      <dgm:prSet/>
      <dgm:spPr/>
      <dgm:t>
        <a:bodyPr/>
        <a:lstStyle/>
        <a:p>
          <a:endParaRPr lang="en-US"/>
        </a:p>
      </dgm:t>
    </dgm:pt>
    <dgm:pt modelId="{9268D8A8-2FEA-44DF-A412-537A3FC0BD99}">
      <dgm:prSet/>
      <dgm:spPr/>
      <dgm:t>
        <a:bodyPr/>
        <a:lstStyle/>
        <a:p>
          <a:pPr>
            <a:defRPr cap="all"/>
          </a:pPr>
          <a:r>
            <a:rPr lang="en-US" dirty="0"/>
            <a:t>Highlight the benefits of using GitHub as a live server for hosting web applications</a:t>
          </a:r>
        </a:p>
      </dgm:t>
    </dgm:pt>
    <dgm:pt modelId="{B8591E85-0A6E-43F9-9041-ABC8F67BC742}" type="parTrans" cxnId="{87BE3A07-48F8-408A-8D10-CB4DB1F183A0}">
      <dgm:prSet/>
      <dgm:spPr/>
      <dgm:t>
        <a:bodyPr/>
        <a:lstStyle/>
        <a:p>
          <a:endParaRPr lang="en-US"/>
        </a:p>
      </dgm:t>
    </dgm:pt>
    <dgm:pt modelId="{1A51A964-F83D-419D-B260-C962CAC93E21}" type="sibTrans" cxnId="{87BE3A07-48F8-408A-8D10-CB4DB1F183A0}">
      <dgm:prSet/>
      <dgm:spPr/>
      <dgm:t>
        <a:bodyPr/>
        <a:lstStyle/>
        <a:p>
          <a:endParaRPr lang="en-US"/>
        </a:p>
      </dgm:t>
    </dgm:pt>
    <dgm:pt modelId="{A6E9F166-4D43-427B-B8A3-2C7D506BC8E4}" type="pres">
      <dgm:prSet presAssocID="{FCBE3F84-AA0B-439C-A384-9F0ED4F7BFD6}" presName="root" presStyleCnt="0">
        <dgm:presLayoutVars>
          <dgm:dir/>
          <dgm:resizeHandles val="exact"/>
        </dgm:presLayoutVars>
      </dgm:prSet>
      <dgm:spPr/>
    </dgm:pt>
    <dgm:pt modelId="{9DC782DA-5E10-4E1D-BDCF-9C42D5C4F480}" type="pres">
      <dgm:prSet presAssocID="{8E34898A-6DF9-4C3E-91B9-D9D10CE71D2C}" presName="compNode" presStyleCnt="0"/>
      <dgm:spPr/>
    </dgm:pt>
    <dgm:pt modelId="{7E904FDA-93EF-431A-A67F-3ADBF3A234DE}" type="pres">
      <dgm:prSet presAssocID="{8E34898A-6DF9-4C3E-91B9-D9D10CE71D2C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07106A19-17FA-4EB2-B370-0877BF0D9697}" type="pres">
      <dgm:prSet presAssocID="{8E34898A-6DF9-4C3E-91B9-D9D10CE71D2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4D064A0B-9A03-463E-869D-507C54FD4575}" type="pres">
      <dgm:prSet presAssocID="{8E34898A-6DF9-4C3E-91B9-D9D10CE71D2C}" presName="spaceRect" presStyleCnt="0"/>
      <dgm:spPr/>
    </dgm:pt>
    <dgm:pt modelId="{493271E5-0000-4E2B-AACD-900EB34556AF}" type="pres">
      <dgm:prSet presAssocID="{8E34898A-6DF9-4C3E-91B9-D9D10CE71D2C}" presName="textRect" presStyleLbl="revTx" presStyleIdx="0" presStyleCnt="3">
        <dgm:presLayoutVars>
          <dgm:chMax val="1"/>
          <dgm:chPref val="1"/>
        </dgm:presLayoutVars>
      </dgm:prSet>
      <dgm:spPr/>
    </dgm:pt>
    <dgm:pt modelId="{2D8764E9-DEAA-4886-9070-917A91370A35}" type="pres">
      <dgm:prSet presAssocID="{85490FB1-B511-4F21-9E1C-956E6F0D2064}" presName="sibTrans" presStyleCnt="0"/>
      <dgm:spPr/>
    </dgm:pt>
    <dgm:pt modelId="{2C6B3155-0499-4D82-9F48-4E794B6EC834}" type="pres">
      <dgm:prSet presAssocID="{BDE2B8D6-0224-4F67-8A94-C3D48185B8EB}" presName="compNode" presStyleCnt="0"/>
      <dgm:spPr/>
    </dgm:pt>
    <dgm:pt modelId="{83E2C8EE-70EE-4B46-B44F-34426E042952}" type="pres">
      <dgm:prSet presAssocID="{BDE2B8D6-0224-4F67-8A94-C3D48185B8EB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EBE27F7E-DD71-4B82-A9D9-5E5A0C15F8B1}" type="pres">
      <dgm:prSet presAssocID="{BDE2B8D6-0224-4F67-8A94-C3D48185B8E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9178A3D7-9463-44BA-B6C5-E243C37E68BF}" type="pres">
      <dgm:prSet presAssocID="{BDE2B8D6-0224-4F67-8A94-C3D48185B8EB}" presName="spaceRect" presStyleCnt="0"/>
      <dgm:spPr/>
    </dgm:pt>
    <dgm:pt modelId="{6CE7BFAD-2161-4492-9EA7-498BE0641CD4}" type="pres">
      <dgm:prSet presAssocID="{BDE2B8D6-0224-4F67-8A94-C3D48185B8EB}" presName="textRect" presStyleLbl="revTx" presStyleIdx="1" presStyleCnt="3">
        <dgm:presLayoutVars>
          <dgm:chMax val="1"/>
          <dgm:chPref val="1"/>
        </dgm:presLayoutVars>
      </dgm:prSet>
      <dgm:spPr/>
    </dgm:pt>
    <dgm:pt modelId="{14C99345-102B-420F-B354-7870D7AEDFF8}" type="pres">
      <dgm:prSet presAssocID="{C0E3109F-1235-45FB-AAAC-DA429507AC04}" presName="sibTrans" presStyleCnt="0"/>
      <dgm:spPr/>
    </dgm:pt>
    <dgm:pt modelId="{BD4BFFB0-4F21-40DC-B26C-0F9E4F13C633}" type="pres">
      <dgm:prSet presAssocID="{9268D8A8-2FEA-44DF-A412-537A3FC0BD99}" presName="compNode" presStyleCnt="0"/>
      <dgm:spPr/>
    </dgm:pt>
    <dgm:pt modelId="{15B408A2-8ABE-45B6-90FF-939EAFFB4552}" type="pres">
      <dgm:prSet presAssocID="{9268D8A8-2FEA-44DF-A412-537A3FC0BD99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49336216-BE24-4D27-AF20-8BF5ECD56F75}" type="pres">
      <dgm:prSet presAssocID="{9268D8A8-2FEA-44DF-A412-537A3FC0BD9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1EC4ED3-6F96-4612-922A-C4F804060195}" type="pres">
      <dgm:prSet presAssocID="{9268D8A8-2FEA-44DF-A412-537A3FC0BD99}" presName="spaceRect" presStyleCnt="0"/>
      <dgm:spPr/>
    </dgm:pt>
    <dgm:pt modelId="{C0D95DC5-C4F5-4332-8F15-60C290B13F91}" type="pres">
      <dgm:prSet presAssocID="{9268D8A8-2FEA-44DF-A412-537A3FC0BD9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7BE3A07-48F8-408A-8D10-CB4DB1F183A0}" srcId="{FCBE3F84-AA0B-439C-A384-9F0ED4F7BFD6}" destId="{9268D8A8-2FEA-44DF-A412-537A3FC0BD99}" srcOrd="2" destOrd="0" parTransId="{B8591E85-0A6E-43F9-9041-ABC8F67BC742}" sibTransId="{1A51A964-F83D-419D-B260-C962CAC93E21}"/>
    <dgm:cxn modelId="{5C26D31D-206C-4288-B197-CBEDD25A4F83}" type="presOf" srcId="{8E34898A-6DF9-4C3E-91B9-D9D10CE71D2C}" destId="{493271E5-0000-4E2B-AACD-900EB34556AF}" srcOrd="0" destOrd="0" presId="urn:microsoft.com/office/officeart/2018/5/layout/IconLeafLabelList"/>
    <dgm:cxn modelId="{76787E2E-CFD4-4A62-B9DE-059954CC7ACD}" type="presOf" srcId="{BDE2B8D6-0224-4F67-8A94-C3D48185B8EB}" destId="{6CE7BFAD-2161-4492-9EA7-498BE0641CD4}" srcOrd="0" destOrd="0" presId="urn:microsoft.com/office/officeart/2018/5/layout/IconLeafLabelList"/>
    <dgm:cxn modelId="{16986C7F-C505-4DEB-ACAD-FC7226B1B6CB}" type="presOf" srcId="{FCBE3F84-AA0B-439C-A384-9F0ED4F7BFD6}" destId="{A6E9F166-4D43-427B-B8A3-2C7D506BC8E4}" srcOrd="0" destOrd="0" presId="urn:microsoft.com/office/officeart/2018/5/layout/IconLeafLabelList"/>
    <dgm:cxn modelId="{1AFD4A8F-EB08-4E44-9B3F-AAFF7319503F}" srcId="{FCBE3F84-AA0B-439C-A384-9F0ED4F7BFD6}" destId="{BDE2B8D6-0224-4F67-8A94-C3D48185B8EB}" srcOrd="1" destOrd="0" parTransId="{F409BBF8-1BC1-4500-99EB-51A0EB5FA3D5}" sibTransId="{C0E3109F-1235-45FB-AAAC-DA429507AC04}"/>
    <dgm:cxn modelId="{9914FE9B-0831-4728-87DC-3A30337594DC}" type="presOf" srcId="{9268D8A8-2FEA-44DF-A412-537A3FC0BD99}" destId="{C0D95DC5-C4F5-4332-8F15-60C290B13F91}" srcOrd="0" destOrd="0" presId="urn:microsoft.com/office/officeart/2018/5/layout/IconLeafLabelList"/>
    <dgm:cxn modelId="{8C47A4E4-8BBA-4CCB-925D-362C8F22AF6D}" srcId="{FCBE3F84-AA0B-439C-A384-9F0ED4F7BFD6}" destId="{8E34898A-6DF9-4C3E-91B9-D9D10CE71D2C}" srcOrd="0" destOrd="0" parTransId="{CD575878-7445-4B0C-B2EA-727E3D14213B}" sibTransId="{85490FB1-B511-4F21-9E1C-956E6F0D2064}"/>
    <dgm:cxn modelId="{82B6AF39-33D8-4F34-8D7B-609695A36F85}" type="presParOf" srcId="{A6E9F166-4D43-427B-B8A3-2C7D506BC8E4}" destId="{9DC782DA-5E10-4E1D-BDCF-9C42D5C4F480}" srcOrd="0" destOrd="0" presId="urn:microsoft.com/office/officeart/2018/5/layout/IconLeafLabelList"/>
    <dgm:cxn modelId="{65D1B0D1-F3C7-4E95-AF78-FF0F12E1B06A}" type="presParOf" srcId="{9DC782DA-5E10-4E1D-BDCF-9C42D5C4F480}" destId="{7E904FDA-93EF-431A-A67F-3ADBF3A234DE}" srcOrd="0" destOrd="0" presId="urn:microsoft.com/office/officeart/2018/5/layout/IconLeafLabelList"/>
    <dgm:cxn modelId="{9EF392FE-039F-4E43-9BEC-1391E3CC46EC}" type="presParOf" srcId="{9DC782DA-5E10-4E1D-BDCF-9C42D5C4F480}" destId="{07106A19-17FA-4EB2-B370-0877BF0D9697}" srcOrd="1" destOrd="0" presId="urn:microsoft.com/office/officeart/2018/5/layout/IconLeafLabelList"/>
    <dgm:cxn modelId="{941CCDB6-647D-401C-BB12-128A3753C9AB}" type="presParOf" srcId="{9DC782DA-5E10-4E1D-BDCF-9C42D5C4F480}" destId="{4D064A0B-9A03-463E-869D-507C54FD4575}" srcOrd="2" destOrd="0" presId="urn:microsoft.com/office/officeart/2018/5/layout/IconLeafLabelList"/>
    <dgm:cxn modelId="{9B267025-D4FC-4FCF-8271-5DAB5631B12F}" type="presParOf" srcId="{9DC782DA-5E10-4E1D-BDCF-9C42D5C4F480}" destId="{493271E5-0000-4E2B-AACD-900EB34556AF}" srcOrd="3" destOrd="0" presId="urn:microsoft.com/office/officeart/2018/5/layout/IconLeafLabelList"/>
    <dgm:cxn modelId="{BB0F7CAD-FC85-417E-937D-4E4519BCAE7E}" type="presParOf" srcId="{A6E9F166-4D43-427B-B8A3-2C7D506BC8E4}" destId="{2D8764E9-DEAA-4886-9070-917A91370A35}" srcOrd="1" destOrd="0" presId="urn:microsoft.com/office/officeart/2018/5/layout/IconLeafLabelList"/>
    <dgm:cxn modelId="{1ECC067C-F577-496B-AB64-01BF52727746}" type="presParOf" srcId="{A6E9F166-4D43-427B-B8A3-2C7D506BC8E4}" destId="{2C6B3155-0499-4D82-9F48-4E794B6EC834}" srcOrd="2" destOrd="0" presId="urn:microsoft.com/office/officeart/2018/5/layout/IconLeafLabelList"/>
    <dgm:cxn modelId="{92FB11D9-4CC0-4338-9D0D-E8908C59213A}" type="presParOf" srcId="{2C6B3155-0499-4D82-9F48-4E794B6EC834}" destId="{83E2C8EE-70EE-4B46-B44F-34426E042952}" srcOrd="0" destOrd="0" presId="urn:microsoft.com/office/officeart/2018/5/layout/IconLeafLabelList"/>
    <dgm:cxn modelId="{AA10F550-4D48-4A3F-90F2-F5D1298B92BE}" type="presParOf" srcId="{2C6B3155-0499-4D82-9F48-4E794B6EC834}" destId="{EBE27F7E-DD71-4B82-A9D9-5E5A0C15F8B1}" srcOrd="1" destOrd="0" presId="urn:microsoft.com/office/officeart/2018/5/layout/IconLeafLabelList"/>
    <dgm:cxn modelId="{81943FDB-1D18-46AF-904C-8CB5AE8327F9}" type="presParOf" srcId="{2C6B3155-0499-4D82-9F48-4E794B6EC834}" destId="{9178A3D7-9463-44BA-B6C5-E243C37E68BF}" srcOrd="2" destOrd="0" presId="urn:microsoft.com/office/officeart/2018/5/layout/IconLeafLabelList"/>
    <dgm:cxn modelId="{C4840DC3-E95D-44D5-B2CC-424953BC7BA6}" type="presParOf" srcId="{2C6B3155-0499-4D82-9F48-4E794B6EC834}" destId="{6CE7BFAD-2161-4492-9EA7-498BE0641CD4}" srcOrd="3" destOrd="0" presId="urn:microsoft.com/office/officeart/2018/5/layout/IconLeafLabelList"/>
    <dgm:cxn modelId="{BE1B70CC-7149-4D63-AB22-A6389CDB35B3}" type="presParOf" srcId="{A6E9F166-4D43-427B-B8A3-2C7D506BC8E4}" destId="{14C99345-102B-420F-B354-7870D7AEDFF8}" srcOrd="3" destOrd="0" presId="urn:microsoft.com/office/officeart/2018/5/layout/IconLeafLabelList"/>
    <dgm:cxn modelId="{24F90889-EA3B-42AA-B13B-AE55008EA4D2}" type="presParOf" srcId="{A6E9F166-4D43-427B-B8A3-2C7D506BC8E4}" destId="{BD4BFFB0-4F21-40DC-B26C-0F9E4F13C633}" srcOrd="4" destOrd="0" presId="urn:microsoft.com/office/officeart/2018/5/layout/IconLeafLabelList"/>
    <dgm:cxn modelId="{1F857533-4382-4DC2-9B85-8FCDDD3F0871}" type="presParOf" srcId="{BD4BFFB0-4F21-40DC-B26C-0F9E4F13C633}" destId="{15B408A2-8ABE-45B6-90FF-939EAFFB4552}" srcOrd="0" destOrd="0" presId="urn:microsoft.com/office/officeart/2018/5/layout/IconLeafLabelList"/>
    <dgm:cxn modelId="{4901946A-8850-48A5-8B79-4867AAA70272}" type="presParOf" srcId="{BD4BFFB0-4F21-40DC-B26C-0F9E4F13C633}" destId="{49336216-BE24-4D27-AF20-8BF5ECD56F75}" srcOrd="1" destOrd="0" presId="urn:microsoft.com/office/officeart/2018/5/layout/IconLeafLabelList"/>
    <dgm:cxn modelId="{D1DDF1AF-80D8-428A-BDE2-1071BE70D889}" type="presParOf" srcId="{BD4BFFB0-4F21-40DC-B26C-0F9E4F13C633}" destId="{51EC4ED3-6F96-4612-922A-C4F804060195}" srcOrd="2" destOrd="0" presId="urn:microsoft.com/office/officeart/2018/5/layout/IconLeafLabelList"/>
    <dgm:cxn modelId="{F3F315B1-FF21-424D-994E-2146D76F7223}" type="presParOf" srcId="{BD4BFFB0-4F21-40DC-B26C-0F9E4F13C633}" destId="{C0D95DC5-C4F5-4332-8F15-60C290B13F9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4DEA8C0-E6E7-4CE3-B485-53549374C51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F6E05E0-C595-4B4A-A641-75BA1712834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Summarize the main points covered in the presentation</a:t>
          </a:r>
        </a:p>
      </dgm:t>
    </dgm:pt>
    <dgm:pt modelId="{23318359-8D14-48C1-92D1-E38EBDE9ABD2}" type="parTrans" cxnId="{22501715-96F7-4409-97E4-CC2344B4082C}">
      <dgm:prSet/>
      <dgm:spPr/>
      <dgm:t>
        <a:bodyPr/>
        <a:lstStyle/>
        <a:p>
          <a:endParaRPr lang="en-US"/>
        </a:p>
      </dgm:t>
    </dgm:pt>
    <dgm:pt modelId="{4C5D534A-D4A3-49CE-A221-8382B685D789}" type="sibTrans" cxnId="{22501715-96F7-4409-97E4-CC2344B4082C}">
      <dgm:prSet/>
      <dgm:spPr/>
      <dgm:t>
        <a:bodyPr/>
        <a:lstStyle/>
        <a:p>
          <a:endParaRPr lang="en-US"/>
        </a:p>
      </dgm:t>
    </dgm:pt>
    <dgm:pt modelId="{6B07EEF9-C3A2-4C70-88DB-E86A47511F9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>
              <a:solidFill>
                <a:srgbClr val="FFFFFF"/>
              </a:solidFill>
            </a:rPr>
            <a:t>potential future enhancements for the weather app, such as adding additional features, improving UI/UX, integrating with other APIs or services, etc</a:t>
          </a:r>
          <a:endParaRPr lang="en-US"/>
        </a:p>
      </dgm:t>
    </dgm:pt>
    <dgm:pt modelId="{3F2557A2-9FAE-4BA3-A1BD-EB6EDF900D60}" type="parTrans" cxnId="{6F67A465-B653-43B3-A3FB-A03CDD3F48B1}">
      <dgm:prSet/>
      <dgm:spPr/>
      <dgm:t>
        <a:bodyPr/>
        <a:lstStyle/>
        <a:p>
          <a:endParaRPr lang="en-US"/>
        </a:p>
      </dgm:t>
    </dgm:pt>
    <dgm:pt modelId="{0E1E4EA3-2258-4AA2-8780-19F95D7FCA30}" type="sibTrans" cxnId="{6F67A465-B653-43B3-A3FB-A03CDD3F48B1}">
      <dgm:prSet/>
      <dgm:spPr/>
      <dgm:t>
        <a:bodyPr/>
        <a:lstStyle/>
        <a:p>
          <a:endParaRPr lang="en-US"/>
        </a:p>
      </dgm:t>
    </dgm:pt>
    <dgm:pt modelId="{30D8310C-96DB-4152-A3CC-2BA4F90870A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>
              <a:solidFill>
                <a:srgbClr val="FFFFFF"/>
              </a:solidFill>
            </a:rPr>
            <a:t>ongoing development and updates to the app</a:t>
          </a:r>
          <a:endParaRPr lang="en-US"/>
        </a:p>
      </dgm:t>
    </dgm:pt>
    <dgm:pt modelId="{3F0E20E7-9A99-4642-8BF7-85BFB8896929}" type="parTrans" cxnId="{49713BE5-8C21-4E89-A661-A1CD5A217396}">
      <dgm:prSet/>
      <dgm:spPr/>
      <dgm:t>
        <a:bodyPr/>
        <a:lstStyle/>
        <a:p>
          <a:endParaRPr lang="en-US"/>
        </a:p>
      </dgm:t>
    </dgm:pt>
    <dgm:pt modelId="{6CCB0A0C-1ECD-4626-A64D-DBB4DEB7B7C4}" type="sibTrans" cxnId="{49713BE5-8C21-4E89-A661-A1CD5A217396}">
      <dgm:prSet/>
      <dgm:spPr/>
      <dgm:t>
        <a:bodyPr/>
        <a:lstStyle/>
        <a:p>
          <a:endParaRPr lang="en-US"/>
        </a:p>
      </dgm:t>
    </dgm:pt>
    <dgm:pt modelId="{7101A9D5-22D6-4094-8A7C-0CD5D21EB8CA}" type="pres">
      <dgm:prSet presAssocID="{F4DEA8C0-E6E7-4CE3-B485-53549374C513}" presName="root" presStyleCnt="0">
        <dgm:presLayoutVars>
          <dgm:dir/>
          <dgm:resizeHandles val="exact"/>
        </dgm:presLayoutVars>
      </dgm:prSet>
      <dgm:spPr/>
    </dgm:pt>
    <dgm:pt modelId="{2D44E921-7932-4EC8-A176-5F6164BFFC4D}" type="pres">
      <dgm:prSet presAssocID="{9F6E05E0-C595-4B4A-A641-75BA1712834B}" presName="compNode" presStyleCnt="0"/>
      <dgm:spPr/>
    </dgm:pt>
    <dgm:pt modelId="{782AB30A-654B-4F1A-91C9-31C188B85071}" type="pres">
      <dgm:prSet presAssocID="{9F6E05E0-C595-4B4A-A641-75BA1712834B}" presName="iconBgRect" presStyleLbl="bgShp" presStyleIdx="0" presStyleCnt="3"/>
      <dgm:spPr/>
    </dgm:pt>
    <dgm:pt modelId="{7B8FF12E-5C73-4DFA-8D7C-BD53CBFA4E3E}" type="pres">
      <dgm:prSet presAssocID="{9F6E05E0-C595-4B4A-A641-75BA1712834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DA3AEF95-0E69-4590-A721-91078E80E9CB}" type="pres">
      <dgm:prSet presAssocID="{9F6E05E0-C595-4B4A-A641-75BA1712834B}" presName="spaceRect" presStyleCnt="0"/>
      <dgm:spPr/>
    </dgm:pt>
    <dgm:pt modelId="{5063348F-17A5-48BF-A269-6BA6690CA5D4}" type="pres">
      <dgm:prSet presAssocID="{9F6E05E0-C595-4B4A-A641-75BA1712834B}" presName="textRect" presStyleLbl="revTx" presStyleIdx="0" presStyleCnt="3">
        <dgm:presLayoutVars>
          <dgm:chMax val="1"/>
          <dgm:chPref val="1"/>
        </dgm:presLayoutVars>
      </dgm:prSet>
      <dgm:spPr/>
    </dgm:pt>
    <dgm:pt modelId="{40F46EFF-A211-4AEB-A6C0-9AA9AD996E53}" type="pres">
      <dgm:prSet presAssocID="{4C5D534A-D4A3-49CE-A221-8382B685D789}" presName="sibTrans" presStyleCnt="0"/>
      <dgm:spPr/>
    </dgm:pt>
    <dgm:pt modelId="{4E00D39B-0248-4496-BBBE-D23132795D51}" type="pres">
      <dgm:prSet presAssocID="{6B07EEF9-C3A2-4C70-88DB-E86A47511F9D}" presName="compNode" presStyleCnt="0"/>
      <dgm:spPr/>
    </dgm:pt>
    <dgm:pt modelId="{560CE0B4-8745-4D72-9B64-E61267427579}" type="pres">
      <dgm:prSet presAssocID="{6B07EEF9-C3A2-4C70-88DB-E86A47511F9D}" presName="iconBgRect" presStyleLbl="bgShp" presStyleIdx="1" presStyleCnt="3"/>
      <dgm:spPr/>
    </dgm:pt>
    <dgm:pt modelId="{FDE22737-AB45-47B5-A8ED-1180E73451ED}" type="pres">
      <dgm:prSet presAssocID="{6B07EEF9-C3A2-4C70-88DB-E86A47511F9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392A2C0B-7EF1-47A2-A048-391306CA2A25}" type="pres">
      <dgm:prSet presAssocID="{6B07EEF9-C3A2-4C70-88DB-E86A47511F9D}" presName="spaceRect" presStyleCnt="0"/>
      <dgm:spPr/>
    </dgm:pt>
    <dgm:pt modelId="{2D2269F4-A72B-43AA-ACC2-F0E9FE4E1CCF}" type="pres">
      <dgm:prSet presAssocID="{6B07EEF9-C3A2-4C70-88DB-E86A47511F9D}" presName="textRect" presStyleLbl="revTx" presStyleIdx="1" presStyleCnt="3">
        <dgm:presLayoutVars>
          <dgm:chMax val="1"/>
          <dgm:chPref val="1"/>
        </dgm:presLayoutVars>
      </dgm:prSet>
      <dgm:spPr/>
    </dgm:pt>
    <dgm:pt modelId="{AF635896-E8AF-47C3-AFA7-24B74BDFE26F}" type="pres">
      <dgm:prSet presAssocID="{0E1E4EA3-2258-4AA2-8780-19F95D7FCA30}" presName="sibTrans" presStyleCnt="0"/>
      <dgm:spPr/>
    </dgm:pt>
    <dgm:pt modelId="{1EC7E4D5-987E-4E96-AF8C-BD4AED084892}" type="pres">
      <dgm:prSet presAssocID="{30D8310C-96DB-4152-A3CC-2BA4F90870A2}" presName="compNode" presStyleCnt="0"/>
      <dgm:spPr/>
    </dgm:pt>
    <dgm:pt modelId="{70D7218E-1461-42B6-AB9E-6E2889D48773}" type="pres">
      <dgm:prSet presAssocID="{30D8310C-96DB-4152-A3CC-2BA4F90870A2}" presName="iconBgRect" presStyleLbl="bgShp" presStyleIdx="2" presStyleCnt="3"/>
      <dgm:spPr/>
    </dgm:pt>
    <dgm:pt modelId="{A91E0565-2E9E-497A-8025-E0D41A403D9A}" type="pres">
      <dgm:prSet presAssocID="{30D8310C-96DB-4152-A3CC-2BA4F90870A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F4A5C8A-3B1E-4293-A859-2A568C0C3E96}" type="pres">
      <dgm:prSet presAssocID="{30D8310C-96DB-4152-A3CC-2BA4F90870A2}" presName="spaceRect" presStyleCnt="0"/>
      <dgm:spPr/>
    </dgm:pt>
    <dgm:pt modelId="{3C8D7FB3-9350-417F-9074-057BE6F56B28}" type="pres">
      <dgm:prSet presAssocID="{30D8310C-96DB-4152-A3CC-2BA4F90870A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2501715-96F7-4409-97E4-CC2344B4082C}" srcId="{F4DEA8C0-E6E7-4CE3-B485-53549374C513}" destId="{9F6E05E0-C595-4B4A-A641-75BA1712834B}" srcOrd="0" destOrd="0" parTransId="{23318359-8D14-48C1-92D1-E38EBDE9ABD2}" sibTransId="{4C5D534A-D4A3-49CE-A221-8382B685D789}"/>
    <dgm:cxn modelId="{6F67A465-B653-43B3-A3FB-A03CDD3F48B1}" srcId="{F4DEA8C0-E6E7-4CE3-B485-53549374C513}" destId="{6B07EEF9-C3A2-4C70-88DB-E86A47511F9D}" srcOrd="1" destOrd="0" parTransId="{3F2557A2-9FAE-4BA3-A1BD-EB6EDF900D60}" sibTransId="{0E1E4EA3-2258-4AA2-8780-19F95D7FCA30}"/>
    <dgm:cxn modelId="{380ABC66-348E-414C-AA5C-3DDE981D658D}" type="presOf" srcId="{6B07EEF9-C3A2-4C70-88DB-E86A47511F9D}" destId="{2D2269F4-A72B-43AA-ACC2-F0E9FE4E1CCF}" srcOrd="0" destOrd="0" presId="urn:microsoft.com/office/officeart/2018/5/layout/IconCircleLabelList"/>
    <dgm:cxn modelId="{4BF9E27D-B6E9-499C-BD89-46E09C21B0E4}" type="presOf" srcId="{9F6E05E0-C595-4B4A-A641-75BA1712834B}" destId="{5063348F-17A5-48BF-A269-6BA6690CA5D4}" srcOrd="0" destOrd="0" presId="urn:microsoft.com/office/officeart/2018/5/layout/IconCircleLabelList"/>
    <dgm:cxn modelId="{78A9E691-1C4C-4034-A5C4-8B4BD5ED1AA6}" type="presOf" srcId="{F4DEA8C0-E6E7-4CE3-B485-53549374C513}" destId="{7101A9D5-22D6-4094-8A7C-0CD5D21EB8CA}" srcOrd="0" destOrd="0" presId="urn:microsoft.com/office/officeart/2018/5/layout/IconCircleLabelList"/>
    <dgm:cxn modelId="{1EF831AD-1ABD-48AC-AECF-F9A05464EB9E}" type="presOf" srcId="{30D8310C-96DB-4152-A3CC-2BA4F90870A2}" destId="{3C8D7FB3-9350-417F-9074-057BE6F56B28}" srcOrd="0" destOrd="0" presId="urn:microsoft.com/office/officeart/2018/5/layout/IconCircleLabelList"/>
    <dgm:cxn modelId="{49713BE5-8C21-4E89-A661-A1CD5A217396}" srcId="{F4DEA8C0-E6E7-4CE3-B485-53549374C513}" destId="{30D8310C-96DB-4152-A3CC-2BA4F90870A2}" srcOrd="2" destOrd="0" parTransId="{3F0E20E7-9A99-4642-8BF7-85BFB8896929}" sibTransId="{6CCB0A0C-1ECD-4626-A64D-DBB4DEB7B7C4}"/>
    <dgm:cxn modelId="{731C57E6-C85C-44B0-BCDD-D58A7C410BA9}" type="presParOf" srcId="{7101A9D5-22D6-4094-8A7C-0CD5D21EB8CA}" destId="{2D44E921-7932-4EC8-A176-5F6164BFFC4D}" srcOrd="0" destOrd="0" presId="urn:microsoft.com/office/officeart/2018/5/layout/IconCircleLabelList"/>
    <dgm:cxn modelId="{803AA49F-4B9C-4844-A2B4-5C2FF6DBC3F5}" type="presParOf" srcId="{2D44E921-7932-4EC8-A176-5F6164BFFC4D}" destId="{782AB30A-654B-4F1A-91C9-31C188B85071}" srcOrd="0" destOrd="0" presId="urn:microsoft.com/office/officeart/2018/5/layout/IconCircleLabelList"/>
    <dgm:cxn modelId="{B11F454A-250D-468F-AE59-440DAF7D255E}" type="presParOf" srcId="{2D44E921-7932-4EC8-A176-5F6164BFFC4D}" destId="{7B8FF12E-5C73-4DFA-8D7C-BD53CBFA4E3E}" srcOrd="1" destOrd="0" presId="urn:microsoft.com/office/officeart/2018/5/layout/IconCircleLabelList"/>
    <dgm:cxn modelId="{A9873761-F632-4F6D-A813-2CB8CDB7FBAD}" type="presParOf" srcId="{2D44E921-7932-4EC8-A176-5F6164BFFC4D}" destId="{DA3AEF95-0E69-4590-A721-91078E80E9CB}" srcOrd="2" destOrd="0" presId="urn:microsoft.com/office/officeart/2018/5/layout/IconCircleLabelList"/>
    <dgm:cxn modelId="{F395BA40-8652-4718-A7EB-C7EF2859A2C1}" type="presParOf" srcId="{2D44E921-7932-4EC8-A176-5F6164BFFC4D}" destId="{5063348F-17A5-48BF-A269-6BA6690CA5D4}" srcOrd="3" destOrd="0" presId="urn:microsoft.com/office/officeart/2018/5/layout/IconCircleLabelList"/>
    <dgm:cxn modelId="{BB1443E5-06A9-4FD4-B38E-2E9DBF58D520}" type="presParOf" srcId="{7101A9D5-22D6-4094-8A7C-0CD5D21EB8CA}" destId="{40F46EFF-A211-4AEB-A6C0-9AA9AD996E53}" srcOrd="1" destOrd="0" presId="urn:microsoft.com/office/officeart/2018/5/layout/IconCircleLabelList"/>
    <dgm:cxn modelId="{BBB6D256-121F-4574-847D-67EDA06794B0}" type="presParOf" srcId="{7101A9D5-22D6-4094-8A7C-0CD5D21EB8CA}" destId="{4E00D39B-0248-4496-BBBE-D23132795D51}" srcOrd="2" destOrd="0" presId="urn:microsoft.com/office/officeart/2018/5/layout/IconCircleLabelList"/>
    <dgm:cxn modelId="{CCC8F7AB-BACA-49BB-9A6F-013EF2C3E39D}" type="presParOf" srcId="{4E00D39B-0248-4496-BBBE-D23132795D51}" destId="{560CE0B4-8745-4D72-9B64-E61267427579}" srcOrd="0" destOrd="0" presId="urn:microsoft.com/office/officeart/2018/5/layout/IconCircleLabelList"/>
    <dgm:cxn modelId="{78B0E1EA-34BB-46D0-B266-F9D5E5089AA7}" type="presParOf" srcId="{4E00D39B-0248-4496-BBBE-D23132795D51}" destId="{FDE22737-AB45-47B5-A8ED-1180E73451ED}" srcOrd="1" destOrd="0" presId="urn:microsoft.com/office/officeart/2018/5/layout/IconCircleLabelList"/>
    <dgm:cxn modelId="{56B825AA-E916-46BD-8265-B8B3CBEB987F}" type="presParOf" srcId="{4E00D39B-0248-4496-BBBE-D23132795D51}" destId="{392A2C0B-7EF1-47A2-A048-391306CA2A25}" srcOrd="2" destOrd="0" presId="urn:microsoft.com/office/officeart/2018/5/layout/IconCircleLabelList"/>
    <dgm:cxn modelId="{7C5CBF99-C12F-4784-8FC9-C2F2439F2A11}" type="presParOf" srcId="{4E00D39B-0248-4496-BBBE-D23132795D51}" destId="{2D2269F4-A72B-43AA-ACC2-F0E9FE4E1CCF}" srcOrd="3" destOrd="0" presId="urn:microsoft.com/office/officeart/2018/5/layout/IconCircleLabelList"/>
    <dgm:cxn modelId="{FD9F9B0B-957F-49A2-AA5A-EE0104E38982}" type="presParOf" srcId="{7101A9D5-22D6-4094-8A7C-0CD5D21EB8CA}" destId="{AF635896-E8AF-47C3-AFA7-24B74BDFE26F}" srcOrd="3" destOrd="0" presId="urn:microsoft.com/office/officeart/2018/5/layout/IconCircleLabelList"/>
    <dgm:cxn modelId="{030983E7-E56B-4703-8160-87E24B4CEF53}" type="presParOf" srcId="{7101A9D5-22D6-4094-8A7C-0CD5D21EB8CA}" destId="{1EC7E4D5-987E-4E96-AF8C-BD4AED084892}" srcOrd="4" destOrd="0" presId="urn:microsoft.com/office/officeart/2018/5/layout/IconCircleLabelList"/>
    <dgm:cxn modelId="{9B124A9E-36AD-452B-B001-F54C76D988B2}" type="presParOf" srcId="{1EC7E4D5-987E-4E96-AF8C-BD4AED084892}" destId="{70D7218E-1461-42B6-AB9E-6E2889D48773}" srcOrd="0" destOrd="0" presId="urn:microsoft.com/office/officeart/2018/5/layout/IconCircleLabelList"/>
    <dgm:cxn modelId="{4F886FD7-9DB9-40E8-853E-200FF3B20FCD}" type="presParOf" srcId="{1EC7E4D5-987E-4E96-AF8C-BD4AED084892}" destId="{A91E0565-2E9E-497A-8025-E0D41A403D9A}" srcOrd="1" destOrd="0" presId="urn:microsoft.com/office/officeart/2018/5/layout/IconCircleLabelList"/>
    <dgm:cxn modelId="{18BC6332-E53E-45ED-BCFB-E447FBF68053}" type="presParOf" srcId="{1EC7E4D5-987E-4E96-AF8C-BD4AED084892}" destId="{8F4A5C8A-3B1E-4293-A859-2A568C0C3E96}" srcOrd="2" destOrd="0" presId="urn:microsoft.com/office/officeart/2018/5/layout/IconCircleLabelList"/>
    <dgm:cxn modelId="{D2A7D1E8-BFD5-44E5-B060-55A9EA10D74C}" type="presParOf" srcId="{1EC7E4D5-987E-4E96-AF8C-BD4AED084892}" destId="{3C8D7FB3-9350-417F-9074-057BE6F56B2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39FD94D-7514-48F4-B7F2-DED41541BB11}" type="doc">
      <dgm:prSet loTypeId="urn:microsoft.com/office/officeart/2008/layout/LinedList" loCatId="list" qsTypeId="urn:microsoft.com/office/officeart/2005/8/quickstyle/simple5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8D84B2DE-0A07-4AB9-BB78-A14414BA3F40}">
      <dgm:prSet/>
      <dgm:spPr/>
      <dgm:t>
        <a:bodyPr/>
        <a:lstStyle/>
        <a:p>
          <a:r>
            <a:rPr lang="en-US"/>
            <a:t>list of references, sources, and credits for any external resources used in the project, such as tutorials, libraries, APIs, etc</a:t>
          </a:r>
        </a:p>
      </dgm:t>
    </dgm:pt>
    <dgm:pt modelId="{0EF09F65-9E78-418D-BB60-4C64175308A0}" type="parTrans" cxnId="{1EBDCEEB-C691-4F86-A2DB-819E442EB73C}">
      <dgm:prSet/>
      <dgm:spPr/>
      <dgm:t>
        <a:bodyPr/>
        <a:lstStyle/>
        <a:p>
          <a:endParaRPr lang="en-US"/>
        </a:p>
      </dgm:t>
    </dgm:pt>
    <dgm:pt modelId="{0D2A548E-7932-41ED-BE4E-9FAE34E20D12}" type="sibTrans" cxnId="{1EBDCEEB-C691-4F86-A2DB-819E442EB73C}">
      <dgm:prSet/>
      <dgm:spPr/>
      <dgm:t>
        <a:bodyPr/>
        <a:lstStyle/>
        <a:p>
          <a:endParaRPr lang="en-US"/>
        </a:p>
      </dgm:t>
    </dgm:pt>
    <dgm:pt modelId="{9BD302C9-EC31-46FC-AD58-C5143D78EC3F}">
      <dgm:prSet/>
      <dgm:spPr/>
      <dgm:t>
        <a:bodyPr/>
        <a:lstStyle/>
        <a:p>
          <a:r>
            <a:rPr lang="en-US"/>
            <a:t>MDN Web Docs </a:t>
          </a:r>
        </a:p>
      </dgm:t>
    </dgm:pt>
    <dgm:pt modelId="{4236A212-115A-4430-AC93-230405217078}" type="parTrans" cxnId="{33BFEC67-4C78-43C1-AC77-B479C9931CA6}">
      <dgm:prSet/>
      <dgm:spPr/>
      <dgm:t>
        <a:bodyPr/>
        <a:lstStyle/>
        <a:p>
          <a:endParaRPr lang="en-US"/>
        </a:p>
      </dgm:t>
    </dgm:pt>
    <dgm:pt modelId="{511146DC-2D4E-4917-89F6-86F6BC1181C4}" type="sibTrans" cxnId="{33BFEC67-4C78-43C1-AC77-B479C9931CA6}">
      <dgm:prSet/>
      <dgm:spPr/>
      <dgm:t>
        <a:bodyPr/>
        <a:lstStyle/>
        <a:p>
          <a:endParaRPr lang="en-US"/>
        </a:p>
      </dgm:t>
    </dgm:pt>
    <dgm:pt modelId="{22140EAA-F9A1-4BC7-8557-4AF0629727B1}">
      <dgm:prSet/>
      <dgm:spPr/>
      <dgm:t>
        <a:bodyPr/>
        <a:lstStyle/>
        <a:p>
          <a:r>
            <a:rPr lang="en-US"/>
            <a:t>"OpenWeatherMap API" - OpenWeatherMap. (https://openweathermap.org/api)</a:t>
          </a:r>
        </a:p>
      </dgm:t>
    </dgm:pt>
    <dgm:pt modelId="{ACD074FD-8957-4933-9462-40D6483862E6}" type="parTrans" cxnId="{95B62146-ED79-457E-A205-5A7422338328}">
      <dgm:prSet/>
      <dgm:spPr/>
      <dgm:t>
        <a:bodyPr/>
        <a:lstStyle/>
        <a:p>
          <a:endParaRPr lang="en-US"/>
        </a:p>
      </dgm:t>
    </dgm:pt>
    <dgm:pt modelId="{CBD01C19-641E-43AF-B6C2-146F4E921A38}" type="sibTrans" cxnId="{95B62146-ED79-457E-A205-5A7422338328}">
      <dgm:prSet/>
      <dgm:spPr/>
      <dgm:t>
        <a:bodyPr/>
        <a:lstStyle/>
        <a:p>
          <a:endParaRPr lang="en-US"/>
        </a:p>
      </dgm:t>
    </dgm:pt>
    <dgm:pt modelId="{72B02AAD-B4C5-4007-9104-435F0E85B395}">
      <dgm:prSet/>
      <dgm:spPr/>
      <dgm:t>
        <a:bodyPr/>
        <a:lstStyle/>
        <a:p>
          <a:r>
            <a:rPr lang="en-US"/>
            <a:t>GitHub Pages</a:t>
          </a:r>
        </a:p>
      </dgm:t>
    </dgm:pt>
    <dgm:pt modelId="{8EE65250-5F64-4AB8-8EA4-FE4D1F8B8CB9}" type="parTrans" cxnId="{B6A187AC-C110-4F52-B08C-646AFCE87DEE}">
      <dgm:prSet/>
      <dgm:spPr/>
      <dgm:t>
        <a:bodyPr/>
        <a:lstStyle/>
        <a:p>
          <a:endParaRPr lang="en-US"/>
        </a:p>
      </dgm:t>
    </dgm:pt>
    <dgm:pt modelId="{7561DA9D-B869-474D-84C3-A6B3C9522600}" type="sibTrans" cxnId="{B6A187AC-C110-4F52-B08C-646AFCE87DEE}">
      <dgm:prSet/>
      <dgm:spPr/>
      <dgm:t>
        <a:bodyPr/>
        <a:lstStyle/>
        <a:p>
          <a:endParaRPr lang="en-US"/>
        </a:p>
      </dgm:t>
    </dgm:pt>
    <dgm:pt modelId="{CBB7B924-D293-49D7-A548-7DDCE5D8CE32}">
      <dgm:prSet/>
      <dgm:spPr/>
      <dgm:t>
        <a:bodyPr/>
        <a:lstStyle/>
        <a:p>
          <a:r>
            <a:rPr lang="en-US"/>
            <a:t>Visual Studio Code</a:t>
          </a:r>
        </a:p>
      </dgm:t>
    </dgm:pt>
    <dgm:pt modelId="{CC2166D1-3415-44C0-AD51-7D532B9078C4}" type="parTrans" cxnId="{2D7C6F20-2F10-4A1F-B928-A34938E8B768}">
      <dgm:prSet/>
      <dgm:spPr/>
      <dgm:t>
        <a:bodyPr/>
        <a:lstStyle/>
        <a:p>
          <a:endParaRPr lang="en-US"/>
        </a:p>
      </dgm:t>
    </dgm:pt>
    <dgm:pt modelId="{15AE85C6-88A9-49DA-8525-D8065CE7BBD8}" type="sibTrans" cxnId="{2D7C6F20-2F10-4A1F-B928-A34938E8B768}">
      <dgm:prSet/>
      <dgm:spPr/>
      <dgm:t>
        <a:bodyPr/>
        <a:lstStyle/>
        <a:p>
          <a:endParaRPr lang="en-US"/>
        </a:p>
      </dgm:t>
    </dgm:pt>
    <dgm:pt modelId="{5DEAD00B-DF4A-4A84-8235-01A9DB113FC3}">
      <dgm:prSet/>
      <dgm:spPr/>
      <dgm:t>
        <a:bodyPr/>
        <a:lstStyle/>
        <a:p>
          <a:r>
            <a:rPr lang="en-US"/>
            <a:t>Stack Overflow</a:t>
          </a:r>
        </a:p>
      </dgm:t>
    </dgm:pt>
    <dgm:pt modelId="{18DC6992-7AD2-45DB-A325-75AA2D1A10CD}" type="parTrans" cxnId="{AE3EB053-1492-4294-899B-E8A716949E1A}">
      <dgm:prSet/>
      <dgm:spPr/>
      <dgm:t>
        <a:bodyPr/>
        <a:lstStyle/>
        <a:p>
          <a:endParaRPr lang="en-US"/>
        </a:p>
      </dgm:t>
    </dgm:pt>
    <dgm:pt modelId="{073ADF88-0192-4834-8258-18E07E0E205C}" type="sibTrans" cxnId="{AE3EB053-1492-4294-899B-E8A716949E1A}">
      <dgm:prSet/>
      <dgm:spPr/>
      <dgm:t>
        <a:bodyPr/>
        <a:lstStyle/>
        <a:p>
          <a:endParaRPr lang="en-US"/>
        </a:p>
      </dgm:t>
    </dgm:pt>
    <dgm:pt modelId="{3BF08EAA-07F3-4A76-8B43-2FDFF1A9F219}">
      <dgm:prSet/>
      <dgm:spPr/>
      <dgm:t>
        <a:bodyPr/>
        <a:lstStyle/>
        <a:p>
          <a:r>
            <a:rPr lang="en-IN"/>
            <a:t>https://anchitgupta01.github.io/weather-app/</a:t>
          </a:r>
          <a:endParaRPr lang="en-US"/>
        </a:p>
      </dgm:t>
    </dgm:pt>
    <dgm:pt modelId="{4931C2FC-BFD1-41A5-AA64-77B19C3B9241}" type="parTrans" cxnId="{B2EF4807-B4BC-48CA-88A7-AE242334FEE3}">
      <dgm:prSet/>
      <dgm:spPr/>
      <dgm:t>
        <a:bodyPr/>
        <a:lstStyle/>
        <a:p>
          <a:endParaRPr lang="en-US"/>
        </a:p>
      </dgm:t>
    </dgm:pt>
    <dgm:pt modelId="{3A1022C3-5DD3-4FFF-80EF-FC161C552AE6}" type="sibTrans" cxnId="{B2EF4807-B4BC-48CA-88A7-AE242334FEE3}">
      <dgm:prSet/>
      <dgm:spPr/>
      <dgm:t>
        <a:bodyPr/>
        <a:lstStyle/>
        <a:p>
          <a:endParaRPr lang="en-US"/>
        </a:p>
      </dgm:t>
    </dgm:pt>
    <dgm:pt modelId="{6405CEBD-3AF7-4288-9858-4290F9EE98F3}" type="pres">
      <dgm:prSet presAssocID="{E39FD94D-7514-48F4-B7F2-DED41541BB11}" presName="vert0" presStyleCnt="0">
        <dgm:presLayoutVars>
          <dgm:dir/>
          <dgm:animOne val="branch"/>
          <dgm:animLvl val="lvl"/>
        </dgm:presLayoutVars>
      </dgm:prSet>
      <dgm:spPr/>
    </dgm:pt>
    <dgm:pt modelId="{A93EB576-8BF9-455B-B629-031ECB44F46D}" type="pres">
      <dgm:prSet presAssocID="{8D84B2DE-0A07-4AB9-BB78-A14414BA3F40}" presName="thickLine" presStyleLbl="alignNode1" presStyleIdx="0" presStyleCnt="7"/>
      <dgm:spPr/>
    </dgm:pt>
    <dgm:pt modelId="{CBD0C51B-BED0-4378-A406-E8B755DC2FD3}" type="pres">
      <dgm:prSet presAssocID="{8D84B2DE-0A07-4AB9-BB78-A14414BA3F40}" presName="horz1" presStyleCnt="0"/>
      <dgm:spPr/>
    </dgm:pt>
    <dgm:pt modelId="{300CF042-0794-4282-9313-DAD4E4660AE5}" type="pres">
      <dgm:prSet presAssocID="{8D84B2DE-0A07-4AB9-BB78-A14414BA3F40}" presName="tx1" presStyleLbl="revTx" presStyleIdx="0" presStyleCnt="7"/>
      <dgm:spPr/>
    </dgm:pt>
    <dgm:pt modelId="{43A43D61-A4E6-4F2E-81D7-EDAC10792577}" type="pres">
      <dgm:prSet presAssocID="{8D84B2DE-0A07-4AB9-BB78-A14414BA3F40}" presName="vert1" presStyleCnt="0"/>
      <dgm:spPr/>
    </dgm:pt>
    <dgm:pt modelId="{38D3DADB-2868-4029-8B74-FE6C64AED8C9}" type="pres">
      <dgm:prSet presAssocID="{9BD302C9-EC31-46FC-AD58-C5143D78EC3F}" presName="thickLine" presStyleLbl="alignNode1" presStyleIdx="1" presStyleCnt="7"/>
      <dgm:spPr/>
    </dgm:pt>
    <dgm:pt modelId="{5C9D3BAF-D81F-4036-937A-7470515EC4EE}" type="pres">
      <dgm:prSet presAssocID="{9BD302C9-EC31-46FC-AD58-C5143D78EC3F}" presName="horz1" presStyleCnt="0"/>
      <dgm:spPr/>
    </dgm:pt>
    <dgm:pt modelId="{50521D65-7520-4739-8033-36ED1E9666BC}" type="pres">
      <dgm:prSet presAssocID="{9BD302C9-EC31-46FC-AD58-C5143D78EC3F}" presName="tx1" presStyleLbl="revTx" presStyleIdx="1" presStyleCnt="7"/>
      <dgm:spPr/>
    </dgm:pt>
    <dgm:pt modelId="{340C60CB-2AD4-4BEA-8635-9D0A3817C4C3}" type="pres">
      <dgm:prSet presAssocID="{9BD302C9-EC31-46FC-AD58-C5143D78EC3F}" presName="vert1" presStyleCnt="0"/>
      <dgm:spPr/>
    </dgm:pt>
    <dgm:pt modelId="{6DD69316-6D21-4E0B-83F5-2974D513DFBA}" type="pres">
      <dgm:prSet presAssocID="{22140EAA-F9A1-4BC7-8557-4AF0629727B1}" presName="thickLine" presStyleLbl="alignNode1" presStyleIdx="2" presStyleCnt="7"/>
      <dgm:spPr/>
    </dgm:pt>
    <dgm:pt modelId="{F5DB3F8D-A840-4296-9282-BE4FA7EC3470}" type="pres">
      <dgm:prSet presAssocID="{22140EAA-F9A1-4BC7-8557-4AF0629727B1}" presName="horz1" presStyleCnt="0"/>
      <dgm:spPr/>
    </dgm:pt>
    <dgm:pt modelId="{B3AF58C6-3028-4143-81D8-44A8722ADF37}" type="pres">
      <dgm:prSet presAssocID="{22140EAA-F9A1-4BC7-8557-4AF0629727B1}" presName="tx1" presStyleLbl="revTx" presStyleIdx="2" presStyleCnt="7"/>
      <dgm:spPr/>
    </dgm:pt>
    <dgm:pt modelId="{D0F0A7BA-392D-4157-86F3-240079393DD0}" type="pres">
      <dgm:prSet presAssocID="{22140EAA-F9A1-4BC7-8557-4AF0629727B1}" presName="vert1" presStyleCnt="0"/>
      <dgm:spPr/>
    </dgm:pt>
    <dgm:pt modelId="{C8BD7B50-FCB3-4075-B7F7-92D3F68CF8F8}" type="pres">
      <dgm:prSet presAssocID="{72B02AAD-B4C5-4007-9104-435F0E85B395}" presName="thickLine" presStyleLbl="alignNode1" presStyleIdx="3" presStyleCnt="7"/>
      <dgm:spPr/>
    </dgm:pt>
    <dgm:pt modelId="{1003BC94-1794-4D6A-848B-EA028B0D27C7}" type="pres">
      <dgm:prSet presAssocID="{72B02AAD-B4C5-4007-9104-435F0E85B395}" presName="horz1" presStyleCnt="0"/>
      <dgm:spPr/>
    </dgm:pt>
    <dgm:pt modelId="{666C72E8-F5A4-45D6-B313-1862AD60E424}" type="pres">
      <dgm:prSet presAssocID="{72B02AAD-B4C5-4007-9104-435F0E85B395}" presName="tx1" presStyleLbl="revTx" presStyleIdx="3" presStyleCnt="7"/>
      <dgm:spPr/>
    </dgm:pt>
    <dgm:pt modelId="{D964C48B-EA17-48C7-ABE0-4CEBA1B8F576}" type="pres">
      <dgm:prSet presAssocID="{72B02AAD-B4C5-4007-9104-435F0E85B395}" presName="vert1" presStyleCnt="0"/>
      <dgm:spPr/>
    </dgm:pt>
    <dgm:pt modelId="{6D249B7F-A335-4F59-B5BF-B8C03A5A048F}" type="pres">
      <dgm:prSet presAssocID="{CBB7B924-D293-49D7-A548-7DDCE5D8CE32}" presName="thickLine" presStyleLbl="alignNode1" presStyleIdx="4" presStyleCnt="7"/>
      <dgm:spPr/>
    </dgm:pt>
    <dgm:pt modelId="{9481295B-D63C-408B-A4C4-437B26ABD05B}" type="pres">
      <dgm:prSet presAssocID="{CBB7B924-D293-49D7-A548-7DDCE5D8CE32}" presName="horz1" presStyleCnt="0"/>
      <dgm:spPr/>
    </dgm:pt>
    <dgm:pt modelId="{63116A33-5C59-4BA9-BFFA-CBD90B1387BD}" type="pres">
      <dgm:prSet presAssocID="{CBB7B924-D293-49D7-A548-7DDCE5D8CE32}" presName="tx1" presStyleLbl="revTx" presStyleIdx="4" presStyleCnt="7"/>
      <dgm:spPr/>
    </dgm:pt>
    <dgm:pt modelId="{C41BF835-66BB-466D-B29C-9E0D5858ECBE}" type="pres">
      <dgm:prSet presAssocID="{CBB7B924-D293-49D7-A548-7DDCE5D8CE32}" presName="vert1" presStyleCnt="0"/>
      <dgm:spPr/>
    </dgm:pt>
    <dgm:pt modelId="{4DD6C617-7703-4D1B-A9CA-5552DC5E1ECE}" type="pres">
      <dgm:prSet presAssocID="{5DEAD00B-DF4A-4A84-8235-01A9DB113FC3}" presName="thickLine" presStyleLbl="alignNode1" presStyleIdx="5" presStyleCnt="7"/>
      <dgm:spPr/>
    </dgm:pt>
    <dgm:pt modelId="{2C433ABF-AD27-4C61-AC2B-B260D03E104C}" type="pres">
      <dgm:prSet presAssocID="{5DEAD00B-DF4A-4A84-8235-01A9DB113FC3}" presName="horz1" presStyleCnt="0"/>
      <dgm:spPr/>
    </dgm:pt>
    <dgm:pt modelId="{11BC9019-D512-47C8-976D-E6174DC44C27}" type="pres">
      <dgm:prSet presAssocID="{5DEAD00B-DF4A-4A84-8235-01A9DB113FC3}" presName="tx1" presStyleLbl="revTx" presStyleIdx="5" presStyleCnt="7"/>
      <dgm:spPr/>
    </dgm:pt>
    <dgm:pt modelId="{0325FA54-65B3-49B1-B9E3-E9BC02BC848E}" type="pres">
      <dgm:prSet presAssocID="{5DEAD00B-DF4A-4A84-8235-01A9DB113FC3}" presName="vert1" presStyleCnt="0"/>
      <dgm:spPr/>
    </dgm:pt>
    <dgm:pt modelId="{48A32AB6-6B35-446F-8ED4-EAA0BC4164D5}" type="pres">
      <dgm:prSet presAssocID="{3BF08EAA-07F3-4A76-8B43-2FDFF1A9F219}" presName="thickLine" presStyleLbl="alignNode1" presStyleIdx="6" presStyleCnt="7"/>
      <dgm:spPr/>
    </dgm:pt>
    <dgm:pt modelId="{C1394439-E361-4BB2-B5F9-252341FC645E}" type="pres">
      <dgm:prSet presAssocID="{3BF08EAA-07F3-4A76-8B43-2FDFF1A9F219}" presName="horz1" presStyleCnt="0"/>
      <dgm:spPr/>
    </dgm:pt>
    <dgm:pt modelId="{2C1991CB-81AB-4B88-9457-312C706169CB}" type="pres">
      <dgm:prSet presAssocID="{3BF08EAA-07F3-4A76-8B43-2FDFF1A9F219}" presName="tx1" presStyleLbl="revTx" presStyleIdx="6" presStyleCnt="7"/>
      <dgm:spPr/>
    </dgm:pt>
    <dgm:pt modelId="{DCAB97E4-900A-4627-B588-EF1FC9EA0AC2}" type="pres">
      <dgm:prSet presAssocID="{3BF08EAA-07F3-4A76-8B43-2FDFF1A9F219}" presName="vert1" presStyleCnt="0"/>
      <dgm:spPr/>
    </dgm:pt>
  </dgm:ptLst>
  <dgm:cxnLst>
    <dgm:cxn modelId="{B2EF4807-B4BC-48CA-88A7-AE242334FEE3}" srcId="{E39FD94D-7514-48F4-B7F2-DED41541BB11}" destId="{3BF08EAA-07F3-4A76-8B43-2FDFF1A9F219}" srcOrd="6" destOrd="0" parTransId="{4931C2FC-BFD1-41A5-AA64-77B19C3B9241}" sibTransId="{3A1022C3-5DD3-4FFF-80EF-FC161C552AE6}"/>
    <dgm:cxn modelId="{2D7C6F20-2F10-4A1F-B928-A34938E8B768}" srcId="{E39FD94D-7514-48F4-B7F2-DED41541BB11}" destId="{CBB7B924-D293-49D7-A548-7DDCE5D8CE32}" srcOrd="4" destOrd="0" parTransId="{CC2166D1-3415-44C0-AD51-7D532B9078C4}" sibTransId="{15AE85C6-88A9-49DA-8525-D8065CE7BBD8}"/>
    <dgm:cxn modelId="{72606641-5FDA-40B5-839A-807950A19AE7}" type="presOf" srcId="{9BD302C9-EC31-46FC-AD58-C5143D78EC3F}" destId="{50521D65-7520-4739-8033-36ED1E9666BC}" srcOrd="0" destOrd="0" presId="urn:microsoft.com/office/officeart/2008/layout/LinedList"/>
    <dgm:cxn modelId="{95B62146-ED79-457E-A205-5A7422338328}" srcId="{E39FD94D-7514-48F4-B7F2-DED41541BB11}" destId="{22140EAA-F9A1-4BC7-8557-4AF0629727B1}" srcOrd="2" destOrd="0" parTransId="{ACD074FD-8957-4933-9462-40D6483862E6}" sibTransId="{CBD01C19-641E-43AF-B6C2-146F4E921A38}"/>
    <dgm:cxn modelId="{33BFEC67-4C78-43C1-AC77-B479C9931CA6}" srcId="{E39FD94D-7514-48F4-B7F2-DED41541BB11}" destId="{9BD302C9-EC31-46FC-AD58-C5143D78EC3F}" srcOrd="1" destOrd="0" parTransId="{4236A212-115A-4430-AC93-230405217078}" sibTransId="{511146DC-2D4E-4917-89F6-86F6BC1181C4}"/>
    <dgm:cxn modelId="{2631DC6A-273A-46C1-8FD7-88199687550F}" type="presOf" srcId="{3BF08EAA-07F3-4A76-8B43-2FDFF1A9F219}" destId="{2C1991CB-81AB-4B88-9457-312C706169CB}" srcOrd="0" destOrd="0" presId="urn:microsoft.com/office/officeart/2008/layout/LinedList"/>
    <dgm:cxn modelId="{9D5DE56E-E5AA-4F49-AD2A-0566A75BC4CF}" type="presOf" srcId="{22140EAA-F9A1-4BC7-8557-4AF0629727B1}" destId="{B3AF58C6-3028-4143-81D8-44A8722ADF37}" srcOrd="0" destOrd="0" presId="urn:microsoft.com/office/officeart/2008/layout/LinedList"/>
    <dgm:cxn modelId="{AE3EB053-1492-4294-899B-E8A716949E1A}" srcId="{E39FD94D-7514-48F4-B7F2-DED41541BB11}" destId="{5DEAD00B-DF4A-4A84-8235-01A9DB113FC3}" srcOrd="5" destOrd="0" parTransId="{18DC6992-7AD2-45DB-A325-75AA2D1A10CD}" sibTransId="{073ADF88-0192-4834-8258-18E07E0E205C}"/>
    <dgm:cxn modelId="{B7DAE173-DFD4-4D34-9BE6-6ABF507CFAD0}" type="presOf" srcId="{5DEAD00B-DF4A-4A84-8235-01A9DB113FC3}" destId="{11BC9019-D512-47C8-976D-E6174DC44C27}" srcOrd="0" destOrd="0" presId="urn:microsoft.com/office/officeart/2008/layout/LinedList"/>
    <dgm:cxn modelId="{8AEAA596-1501-4B08-A05C-E5303BE369D2}" type="presOf" srcId="{72B02AAD-B4C5-4007-9104-435F0E85B395}" destId="{666C72E8-F5A4-45D6-B313-1862AD60E424}" srcOrd="0" destOrd="0" presId="urn:microsoft.com/office/officeart/2008/layout/LinedList"/>
    <dgm:cxn modelId="{E7F8F99C-62E8-420D-8EE7-45D82E4F281A}" type="presOf" srcId="{CBB7B924-D293-49D7-A548-7DDCE5D8CE32}" destId="{63116A33-5C59-4BA9-BFFA-CBD90B1387BD}" srcOrd="0" destOrd="0" presId="urn:microsoft.com/office/officeart/2008/layout/LinedList"/>
    <dgm:cxn modelId="{71B380AA-B44A-42BD-9D09-47ED1235D4AE}" type="presOf" srcId="{E39FD94D-7514-48F4-B7F2-DED41541BB11}" destId="{6405CEBD-3AF7-4288-9858-4290F9EE98F3}" srcOrd="0" destOrd="0" presId="urn:microsoft.com/office/officeart/2008/layout/LinedList"/>
    <dgm:cxn modelId="{B6A187AC-C110-4F52-B08C-646AFCE87DEE}" srcId="{E39FD94D-7514-48F4-B7F2-DED41541BB11}" destId="{72B02AAD-B4C5-4007-9104-435F0E85B395}" srcOrd="3" destOrd="0" parTransId="{8EE65250-5F64-4AB8-8EA4-FE4D1F8B8CB9}" sibTransId="{7561DA9D-B869-474D-84C3-A6B3C9522600}"/>
    <dgm:cxn modelId="{558C0CB6-4C42-4B81-B363-FFFFF5088788}" type="presOf" srcId="{8D84B2DE-0A07-4AB9-BB78-A14414BA3F40}" destId="{300CF042-0794-4282-9313-DAD4E4660AE5}" srcOrd="0" destOrd="0" presId="urn:microsoft.com/office/officeart/2008/layout/LinedList"/>
    <dgm:cxn modelId="{1EBDCEEB-C691-4F86-A2DB-819E442EB73C}" srcId="{E39FD94D-7514-48F4-B7F2-DED41541BB11}" destId="{8D84B2DE-0A07-4AB9-BB78-A14414BA3F40}" srcOrd="0" destOrd="0" parTransId="{0EF09F65-9E78-418D-BB60-4C64175308A0}" sibTransId="{0D2A548E-7932-41ED-BE4E-9FAE34E20D12}"/>
    <dgm:cxn modelId="{A31961EF-57A9-4812-8BD1-F9B337681367}" type="presParOf" srcId="{6405CEBD-3AF7-4288-9858-4290F9EE98F3}" destId="{A93EB576-8BF9-455B-B629-031ECB44F46D}" srcOrd="0" destOrd="0" presId="urn:microsoft.com/office/officeart/2008/layout/LinedList"/>
    <dgm:cxn modelId="{054033D5-BF3B-44BC-82AB-92C6368D0A16}" type="presParOf" srcId="{6405CEBD-3AF7-4288-9858-4290F9EE98F3}" destId="{CBD0C51B-BED0-4378-A406-E8B755DC2FD3}" srcOrd="1" destOrd="0" presId="urn:microsoft.com/office/officeart/2008/layout/LinedList"/>
    <dgm:cxn modelId="{6FA8EEF9-D482-44E9-976E-9EE8F52DC714}" type="presParOf" srcId="{CBD0C51B-BED0-4378-A406-E8B755DC2FD3}" destId="{300CF042-0794-4282-9313-DAD4E4660AE5}" srcOrd="0" destOrd="0" presId="urn:microsoft.com/office/officeart/2008/layout/LinedList"/>
    <dgm:cxn modelId="{8C08AE0A-3FE0-4DE1-BD22-7E96134E9CFA}" type="presParOf" srcId="{CBD0C51B-BED0-4378-A406-E8B755DC2FD3}" destId="{43A43D61-A4E6-4F2E-81D7-EDAC10792577}" srcOrd="1" destOrd="0" presId="urn:microsoft.com/office/officeart/2008/layout/LinedList"/>
    <dgm:cxn modelId="{EF6F5A04-F089-492B-8C46-E9A7EF925C07}" type="presParOf" srcId="{6405CEBD-3AF7-4288-9858-4290F9EE98F3}" destId="{38D3DADB-2868-4029-8B74-FE6C64AED8C9}" srcOrd="2" destOrd="0" presId="urn:microsoft.com/office/officeart/2008/layout/LinedList"/>
    <dgm:cxn modelId="{EE5ADEAE-E40A-4F6C-A84A-C85BE13799B0}" type="presParOf" srcId="{6405CEBD-3AF7-4288-9858-4290F9EE98F3}" destId="{5C9D3BAF-D81F-4036-937A-7470515EC4EE}" srcOrd="3" destOrd="0" presId="urn:microsoft.com/office/officeart/2008/layout/LinedList"/>
    <dgm:cxn modelId="{CBD106DE-9AD6-4D24-833C-7ACDDC397738}" type="presParOf" srcId="{5C9D3BAF-D81F-4036-937A-7470515EC4EE}" destId="{50521D65-7520-4739-8033-36ED1E9666BC}" srcOrd="0" destOrd="0" presId="urn:microsoft.com/office/officeart/2008/layout/LinedList"/>
    <dgm:cxn modelId="{BFEE07A4-7AB4-425C-8751-1B9B077ECF73}" type="presParOf" srcId="{5C9D3BAF-D81F-4036-937A-7470515EC4EE}" destId="{340C60CB-2AD4-4BEA-8635-9D0A3817C4C3}" srcOrd="1" destOrd="0" presId="urn:microsoft.com/office/officeart/2008/layout/LinedList"/>
    <dgm:cxn modelId="{EBA7AC51-56B0-4969-8DB7-43630E273F27}" type="presParOf" srcId="{6405CEBD-3AF7-4288-9858-4290F9EE98F3}" destId="{6DD69316-6D21-4E0B-83F5-2974D513DFBA}" srcOrd="4" destOrd="0" presId="urn:microsoft.com/office/officeart/2008/layout/LinedList"/>
    <dgm:cxn modelId="{55BD89C4-7C17-42B0-B3D2-2ED0C4ACCA1E}" type="presParOf" srcId="{6405CEBD-3AF7-4288-9858-4290F9EE98F3}" destId="{F5DB3F8D-A840-4296-9282-BE4FA7EC3470}" srcOrd="5" destOrd="0" presId="urn:microsoft.com/office/officeart/2008/layout/LinedList"/>
    <dgm:cxn modelId="{DF251948-011F-4FAD-BBFB-49A68DE7CAE1}" type="presParOf" srcId="{F5DB3F8D-A840-4296-9282-BE4FA7EC3470}" destId="{B3AF58C6-3028-4143-81D8-44A8722ADF37}" srcOrd="0" destOrd="0" presId="urn:microsoft.com/office/officeart/2008/layout/LinedList"/>
    <dgm:cxn modelId="{7DCE84A6-7639-4B9F-B643-D4B0F24405D1}" type="presParOf" srcId="{F5DB3F8D-A840-4296-9282-BE4FA7EC3470}" destId="{D0F0A7BA-392D-4157-86F3-240079393DD0}" srcOrd="1" destOrd="0" presId="urn:microsoft.com/office/officeart/2008/layout/LinedList"/>
    <dgm:cxn modelId="{6EA061E1-0BA9-41AF-B927-3E1EBC717440}" type="presParOf" srcId="{6405CEBD-3AF7-4288-9858-4290F9EE98F3}" destId="{C8BD7B50-FCB3-4075-B7F7-92D3F68CF8F8}" srcOrd="6" destOrd="0" presId="urn:microsoft.com/office/officeart/2008/layout/LinedList"/>
    <dgm:cxn modelId="{5C399F26-50DA-4F89-BD21-B8B3902D101A}" type="presParOf" srcId="{6405CEBD-3AF7-4288-9858-4290F9EE98F3}" destId="{1003BC94-1794-4D6A-848B-EA028B0D27C7}" srcOrd="7" destOrd="0" presId="urn:microsoft.com/office/officeart/2008/layout/LinedList"/>
    <dgm:cxn modelId="{2B7895BB-79B3-4FEC-A7BF-291B40ED0DDB}" type="presParOf" srcId="{1003BC94-1794-4D6A-848B-EA028B0D27C7}" destId="{666C72E8-F5A4-45D6-B313-1862AD60E424}" srcOrd="0" destOrd="0" presId="urn:microsoft.com/office/officeart/2008/layout/LinedList"/>
    <dgm:cxn modelId="{47EBB925-B645-452C-BE54-3EBBC4B8AED5}" type="presParOf" srcId="{1003BC94-1794-4D6A-848B-EA028B0D27C7}" destId="{D964C48B-EA17-48C7-ABE0-4CEBA1B8F576}" srcOrd="1" destOrd="0" presId="urn:microsoft.com/office/officeart/2008/layout/LinedList"/>
    <dgm:cxn modelId="{2B81F121-E649-4C9D-8D26-23CA85F48F44}" type="presParOf" srcId="{6405CEBD-3AF7-4288-9858-4290F9EE98F3}" destId="{6D249B7F-A335-4F59-B5BF-B8C03A5A048F}" srcOrd="8" destOrd="0" presId="urn:microsoft.com/office/officeart/2008/layout/LinedList"/>
    <dgm:cxn modelId="{E42A14DF-07EB-4890-B75B-C488D2D8D0C4}" type="presParOf" srcId="{6405CEBD-3AF7-4288-9858-4290F9EE98F3}" destId="{9481295B-D63C-408B-A4C4-437B26ABD05B}" srcOrd="9" destOrd="0" presId="urn:microsoft.com/office/officeart/2008/layout/LinedList"/>
    <dgm:cxn modelId="{116D2A72-84EB-47C0-995E-6A2D7900027B}" type="presParOf" srcId="{9481295B-D63C-408B-A4C4-437B26ABD05B}" destId="{63116A33-5C59-4BA9-BFFA-CBD90B1387BD}" srcOrd="0" destOrd="0" presId="urn:microsoft.com/office/officeart/2008/layout/LinedList"/>
    <dgm:cxn modelId="{C3A682DB-C4F3-4967-AFE1-D0C38E708567}" type="presParOf" srcId="{9481295B-D63C-408B-A4C4-437B26ABD05B}" destId="{C41BF835-66BB-466D-B29C-9E0D5858ECBE}" srcOrd="1" destOrd="0" presId="urn:microsoft.com/office/officeart/2008/layout/LinedList"/>
    <dgm:cxn modelId="{8EF438F9-497E-4965-A500-4F49C2D3D9A5}" type="presParOf" srcId="{6405CEBD-3AF7-4288-9858-4290F9EE98F3}" destId="{4DD6C617-7703-4D1B-A9CA-5552DC5E1ECE}" srcOrd="10" destOrd="0" presId="urn:microsoft.com/office/officeart/2008/layout/LinedList"/>
    <dgm:cxn modelId="{664E5556-0BC8-4BFC-BD00-6A2674E86953}" type="presParOf" srcId="{6405CEBD-3AF7-4288-9858-4290F9EE98F3}" destId="{2C433ABF-AD27-4C61-AC2B-B260D03E104C}" srcOrd="11" destOrd="0" presId="urn:microsoft.com/office/officeart/2008/layout/LinedList"/>
    <dgm:cxn modelId="{08497496-43E3-460E-809B-E30B61754777}" type="presParOf" srcId="{2C433ABF-AD27-4C61-AC2B-B260D03E104C}" destId="{11BC9019-D512-47C8-976D-E6174DC44C27}" srcOrd="0" destOrd="0" presId="urn:microsoft.com/office/officeart/2008/layout/LinedList"/>
    <dgm:cxn modelId="{E12A3DE6-5874-4D6B-B31A-441DCFE788D3}" type="presParOf" srcId="{2C433ABF-AD27-4C61-AC2B-B260D03E104C}" destId="{0325FA54-65B3-49B1-B9E3-E9BC02BC848E}" srcOrd="1" destOrd="0" presId="urn:microsoft.com/office/officeart/2008/layout/LinedList"/>
    <dgm:cxn modelId="{8E43C767-BD57-4757-A059-A101A4505A56}" type="presParOf" srcId="{6405CEBD-3AF7-4288-9858-4290F9EE98F3}" destId="{48A32AB6-6B35-446F-8ED4-EAA0BC4164D5}" srcOrd="12" destOrd="0" presId="urn:microsoft.com/office/officeart/2008/layout/LinedList"/>
    <dgm:cxn modelId="{BCCD6316-C9FF-4B92-A1D6-DECB9BC1F0F3}" type="presParOf" srcId="{6405CEBD-3AF7-4288-9858-4290F9EE98F3}" destId="{C1394439-E361-4BB2-B5F9-252341FC645E}" srcOrd="13" destOrd="0" presId="urn:microsoft.com/office/officeart/2008/layout/LinedList"/>
    <dgm:cxn modelId="{D929D3A2-3C81-4386-B0A1-AAEBAF9C0EAE}" type="presParOf" srcId="{C1394439-E361-4BB2-B5F9-252341FC645E}" destId="{2C1991CB-81AB-4B88-9457-312C706169CB}" srcOrd="0" destOrd="0" presId="urn:microsoft.com/office/officeart/2008/layout/LinedList"/>
    <dgm:cxn modelId="{AFE380DD-73BF-49C1-9A7B-7E87F7E2A246}" type="presParOf" srcId="{C1394439-E361-4BB2-B5F9-252341FC645E}" destId="{DCAB97E4-900A-4627-B588-EF1FC9EA0AC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91F9A6-C014-4DF8-863F-A20E06A81986}">
      <dsp:nvSpPr>
        <dsp:cNvPr id="0" name=""/>
        <dsp:cNvSpPr/>
      </dsp:nvSpPr>
      <dsp:spPr>
        <a:xfrm>
          <a:off x="414082" y="51413"/>
          <a:ext cx="1269562" cy="1269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9AB831-18FC-4F6E-96CC-490FC16E1567}">
      <dsp:nvSpPr>
        <dsp:cNvPr id="0" name=""/>
        <dsp:cNvSpPr/>
      </dsp:nvSpPr>
      <dsp:spPr>
        <a:xfrm>
          <a:off x="684645" y="321976"/>
          <a:ext cx="728437" cy="728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2404E8-958B-423E-ABB9-DB01CFFF7AD3}">
      <dsp:nvSpPr>
        <dsp:cNvPr id="0" name=""/>
        <dsp:cNvSpPr/>
      </dsp:nvSpPr>
      <dsp:spPr>
        <a:xfrm>
          <a:off x="8239" y="1716413"/>
          <a:ext cx="20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methodology and planning used in developing the weather app</a:t>
          </a:r>
        </a:p>
      </dsp:txBody>
      <dsp:txXfrm>
        <a:off x="8239" y="1716413"/>
        <a:ext cx="2081250" cy="720000"/>
      </dsp:txXfrm>
    </dsp:sp>
    <dsp:sp modelId="{531450BC-568C-4938-A973-D3E6D5BFB302}">
      <dsp:nvSpPr>
        <dsp:cNvPr id="0" name=""/>
        <dsp:cNvSpPr/>
      </dsp:nvSpPr>
      <dsp:spPr>
        <a:xfrm>
          <a:off x="2859551" y="51413"/>
          <a:ext cx="1269562" cy="1269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7F99DE-730E-4909-AFCB-A97185DCA34A}">
      <dsp:nvSpPr>
        <dsp:cNvPr id="0" name=""/>
        <dsp:cNvSpPr/>
      </dsp:nvSpPr>
      <dsp:spPr>
        <a:xfrm>
          <a:off x="3130114" y="321976"/>
          <a:ext cx="728437" cy="728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52AFA9-6643-4BD9-92A0-A1CF3AC08672}">
      <dsp:nvSpPr>
        <dsp:cNvPr id="0" name=""/>
        <dsp:cNvSpPr/>
      </dsp:nvSpPr>
      <dsp:spPr>
        <a:xfrm>
          <a:off x="2453707" y="1716413"/>
          <a:ext cx="20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steps taken, including requirements gathering, design, development, testing, and deployment</a:t>
          </a:r>
        </a:p>
      </dsp:txBody>
      <dsp:txXfrm>
        <a:off x="2453707" y="1716413"/>
        <a:ext cx="2081250" cy="720000"/>
      </dsp:txXfrm>
    </dsp:sp>
    <dsp:sp modelId="{1F0F0CA0-F66D-4E5E-A49E-E3B27543D55F}">
      <dsp:nvSpPr>
        <dsp:cNvPr id="0" name=""/>
        <dsp:cNvSpPr/>
      </dsp:nvSpPr>
      <dsp:spPr>
        <a:xfrm>
          <a:off x="1636817" y="2956726"/>
          <a:ext cx="1269562" cy="1269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57B65E-80BC-4D5C-BCE4-656181CE0112}">
      <dsp:nvSpPr>
        <dsp:cNvPr id="0" name=""/>
        <dsp:cNvSpPr/>
      </dsp:nvSpPr>
      <dsp:spPr>
        <a:xfrm>
          <a:off x="1907379" y="3227288"/>
          <a:ext cx="728437" cy="728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905F0B-E2B1-455F-8758-3263FE08125A}">
      <dsp:nvSpPr>
        <dsp:cNvPr id="0" name=""/>
        <dsp:cNvSpPr/>
      </dsp:nvSpPr>
      <dsp:spPr>
        <a:xfrm>
          <a:off x="1230973" y="4621726"/>
          <a:ext cx="20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challenges faced during the project and how they were overcome</a:t>
          </a:r>
        </a:p>
      </dsp:txBody>
      <dsp:txXfrm>
        <a:off x="1230973" y="4621726"/>
        <a:ext cx="20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904FDA-93EF-431A-A67F-3ADBF3A234DE}">
      <dsp:nvSpPr>
        <dsp:cNvPr id="0" name=""/>
        <dsp:cNvSpPr/>
      </dsp:nvSpPr>
      <dsp:spPr>
        <a:xfrm>
          <a:off x="680786" y="656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106A19-17FA-4EB2-B370-0877BF0D9697}">
      <dsp:nvSpPr>
        <dsp:cNvPr id="0" name=""/>
        <dsp:cNvSpPr/>
      </dsp:nvSpPr>
      <dsp:spPr>
        <a:xfrm>
          <a:off x="912501" y="232371"/>
          <a:ext cx="623847" cy="6238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3271E5-0000-4E2B-AACD-900EB34556AF}">
      <dsp:nvSpPr>
        <dsp:cNvPr id="0" name=""/>
        <dsp:cNvSpPr/>
      </dsp:nvSpPr>
      <dsp:spPr>
        <a:xfrm>
          <a:off x="333214" y="1426594"/>
          <a:ext cx="1782421" cy="10471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how GitHub was used as a live server for hosting the weather app</a:t>
          </a:r>
        </a:p>
      </dsp:txBody>
      <dsp:txXfrm>
        <a:off x="333214" y="1426594"/>
        <a:ext cx="1782421" cy="1047172"/>
      </dsp:txXfrm>
    </dsp:sp>
    <dsp:sp modelId="{83E2C8EE-70EE-4B46-B44F-34426E042952}">
      <dsp:nvSpPr>
        <dsp:cNvPr id="0" name=""/>
        <dsp:cNvSpPr/>
      </dsp:nvSpPr>
      <dsp:spPr>
        <a:xfrm>
          <a:off x="2775132" y="656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E27F7E-DD71-4B82-A9D9-5E5A0C15F8B1}">
      <dsp:nvSpPr>
        <dsp:cNvPr id="0" name=""/>
        <dsp:cNvSpPr/>
      </dsp:nvSpPr>
      <dsp:spPr>
        <a:xfrm>
          <a:off x="3006847" y="232371"/>
          <a:ext cx="623847" cy="6238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E7BFAD-2161-4492-9EA7-498BE0641CD4}">
      <dsp:nvSpPr>
        <dsp:cNvPr id="0" name=""/>
        <dsp:cNvSpPr/>
      </dsp:nvSpPr>
      <dsp:spPr>
        <a:xfrm>
          <a:off x="2427560" y="1426594"/>
          <a:ext cx="1782421" cy="10471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 the setup process, including repository creation, branch selection, enabling GitHub Pages, and custom domain configuration</a:t>
          </a:r>
        </a:p>
      </dsp:txBody>
      <dsp:txXfrm>
        <a:off x="2427560" y="1426594"/>
        <a:ext cx="1782421" cy="1047172"/>
      </dsp:txXfrm>
    </dsp:sp>
    <dsp:sp modelId="{15B408A2-8ABE-45B6-90FF-939EAFFB4552}">
      <dsp:nvSpPr>
        <dsp:cNvPr id="0" name=""/>
        <dsp:cNvSpPr/>
      </dsp:nvSpPr>
      <dsp:spPr>
        <a:xfrm>
          <a:off x="1727959" y="2919372"/>
          <a:ext cx="1087277" cy="108727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336216-BE24-4D27-AF20-8BF5ECD56F75}">
      <dsp:nvSpPr>
        <dsp:cNvPr id="0" name=""/>
        <dsp:cNvSpPr/>
      </dsp:nvSpPr>
      <dsp:spPr>
        <a:xfrm>
          <a:off x="1959674" y="3151087"/>
          <a:ext cx="623847" cy="6238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D95DC5-C4F5-4332-8F15-60C290B13F91}">
      <dsp:nvSpPr>
        <dsp:cNvPr id="0" name=""/>
        <dsp:cNvSpPr/>
      </dsp:nvSpPr>
      <dsp:spPr>
        <a:xfrm>
          <a:off x="1380387" y="4345310"/>
          <a:ext cx="1782421" cy="10471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Highlight the benefits of using GitHub as a live server for hosting web applications</a:t>
          </a:r>
        </a:p>
      </dsp:txBody>
      <dsp:txXfrm>
        <a:off x="1380387" y="4345310"/>
        <a:ext cx="1782421" cy="10471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2AB30A-654B-4F1A-91C9-31C188B85071}">
      <dsp:nvSpPr>
        <dsp:cNvPr id="0" name=""/>
        <dsp:cNvSpPr/>
      </dsp:nvSpPr>
      <dsp:spPr>
        <a:xfrm>
          <a:off x="539581" y="374999"/>
          <a:ext cx="1681312" cy="16813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8FF12E-5C73-4DFA-8D7C-BD53CBFA4E3E}">
      <dsp:nvSpPr>
        <dsp:cNvPr id="0" name=""/>
        <dsp:cNvSpPr/>
      </dsp:nvSpPr>
      <dsp:spPr>
        <a:xfrm>
          <a:off x="897893" y="733312"/>
          <a:ext cx="964687" cy="9646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63348F-17A5-48BF-A269-6BA6690CA5D4}">
      <dsp:nvSpPr>
        <dsp:cNvPr id="0" name=""/>
        <dsp:cNvSpPr/>
      </dsp:nvSpPr>
      <dsp:spPr>
        <a:xfrm>
          <a:off x="2112" y="2580000"/>
          <a:ext cx="27562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Summarize the main points covered in the presentation</a:t>
          </a:r>
        </a:p>
      </dsp:txBody>
      <dsp:txXfrm>
        <a:off x="2112" y="2580000"/>
        <a:ext cx="2756250" cy="855000"/>
      </dsp:txXfrm>
    </dsp:sp>
    <dsp:sp modelId="{560CE0B4-8745-4D72-9B64-E61267427579}">
      <dsp:nvSpPr>
        <dsp:cNvPr id="0" name=""/>
        <dsp:cNvSpPr/>
      </dsp:nvSpPr>
      <dsp:spPr>
        <a:xfrm>
          <a:off x="3778174" y="374999"/>
          <a:ext cx="1681312" cy="16813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E22737-AB45-47B5-A8ED-1180E73451ED}">
      <dsp:nvSpPr>
        <dsp:cNvPr id="0" name=""/>
        <dsp:cNvSpPr/>
      </dsp:nvSpPr>
      <dsp:spPr>
        <a:xfrm>
          <a:off x="4136487" y="733312"/>
          <a:ext cx="964687" cy="9646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2269F4-A72B-43AA-ACC2-F0E9FE4E1CCF}">
      <dsp:nvSpPr>
        <dsp:cNvPr id="0" name=""/>
        <dsp:cNvSpPr/>
      </dsp:nvSpPr>
      <dsp:spPr>
        <a:xfrm>
          <a:off x="3240706" y="2580000"/>
          <a:ext cx="27562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>
              <a:solidFill>
                <a:srgbClr val="FFFFFF"/>
              </a:solidFill>
            </a:rPr>
            <a:t>potential future enhancements for the weather app, such as adding additional features, improving UI/UX, integrating with other APIs or services, etc</a:t>
          </a:r>
          <a:endParaRPr lang="en-US" sz="1100" kern="1200"/>
        </a:p>
      </dsp:txBody>
      <dsp:txXfrm>
        <a:off x="3240706" y="2580000"/>
        <a:ext cx="2756250" cy="855000"/>
      </dsp:txXfrm>
    </dsp:sp>
    <dsp:sp modelId="{70D7218E-1461-42B6-AB9E-6E2889D48773}">
      <dsp:nvSpPr>
        <dsp:cNvPr id="0" name=""/>
        <dsp:cNvSpPr/>
      </dsp:nvSpPr>
      <dsp:spPr>
        <a:xfrm>
          <a:off x="7016768" y="374999"/>
          <a:ext cx="1681312" cy="168131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1E0565-2E9E-497A-8025-E0D41A403D9A}">
      <dsp:nvSpPr>
        <dsp:cNvPr id="0" name=""/>
        <dsp:cNvSpPr/>
      </dsp:nvSpPr>
      <dsp:spPr>
        <a:xfrm>
          <a:off x="7375081" y="733312"/>
          <a:ext cx="964687" cy="9646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8D7FB3-9350-417F-9074-057BE6F56B28}">
      <dsp:nvSpPr>
        <dsp:cNvPr id="0" name=""/>
        <dsp:cNvSpPr/>
      </dsp:nvSpPr>
      <dsp:spPr>
        <a:xfrm>
          <a:off x="6479299" y="2580000"/>
          <a:ext cx="27562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>
              <a:solidFill>
                <a:srgbClr val="FFFFFF"/>
              </a:solidFill>
            </a:rPr>
            <a:t>ongoing development and updates to the app</a:t>
          </a:r>
          <a:endParaRPr lang="en-US" sz="1100" kern="1200"/>
        </a:p>
      </dsp:txBody>
      <dsp:txXfrm>
        <a:off x="6479299" y="2580000"/>
        <a:ext cx="2756250" cy="855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3EB576-8BF9-455B-B629-031ECB44F46D}">
      <dsp:nvSpPr>
        <dsp:cNvPr id="0" name=""/>
        <dsp:cNvSpPr/>
      </dsp:nvSpPr>
      <dsp:spPr>
        <a:xfrm>
          <a:off x="0" y="651"/>
          <a:ext cx="53340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00CF042-0794-4282-9313-DAD4E4660AE5}">
      <dsp:nvSpPr>
        <dsp:cNvPr id="0" name=""/>
        <dsp:cNvSpPr/>
      </dsp:nvSpPr>
      <dsp:spPr>
        <a:xfrm>
          <a:off x="0" y="651"/>
          <a:ext cx="5334000" cy="7618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list of references, sources, and credits for any external resources used in the project, such as tutorials, libraries, APIs, etc</a:t>
          </a:r>
        </a:p>
      </dsp:txBody>
      <dsp:txXfrm>
        <a:off x="0" y="651"/>
        <a:ext cx="5334000" cy="761813"/>
      </dsp:txXfrm>
    </dsp:sp>
    <dsp:sp modelId="{38D3DADB-2868-4029-8B74-FE6C64AED8C9}">
      <dsp:nvSpPr>
        <dsp:cNvPr id="0" name=""/>
        <dsp:cNvSpPr/>
      </dsp:nvSpPr>
      <dsp:spPr>
        <a:xfrm>
          <a:off x="0" y="762465"/>
          <a:ext cx="53340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0521D65-7520-4739-8033-36ED1E9666BC}">
      <dsp:nvSpPr>
        <dsp:cNvPr id="0" name=""/>
        <dsp:cNvSpPr/>
      </dsp:nvSpPr>
      <dsp:spPr>
        <a:xfrm>
          <a:off x="0" y="762465"/>
          <a:ext cx="5334000" cy="7618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MDN Web Docs </a:t>
          </a:r>
        </a:p>
      </dsp:txBody>
      <dsp:txXfrm>
        <a:off x="0" y="762465"/>
        <a:ext cx="5334000" cy="761813"/>
      </dsp:txXfrm>
    </dsp:sp>
    <dsp:sp modelId="{6DD69316-6D21-4E0B-83F5-2974D513DFBA}">
      <dsp:nvSpPr>
        <dsp:cNvPr id="0" name=""/>
        <dsp:cNvSpPr/>
      </dsp:nvSpPr>
      <dsp:spPr>
        <a:xfrm>
          <a:off x="0" y="1524279"/>
          <a:ext cx="53340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3AF58C6-3028-4143-81D8-44A8722ADF37}">
      <dsp:nvSpPr>
        <dsp:cNvPr id="0" name=""/>
        <dsp:cNvSpPr/>
      </dsp:nvSpPr>
      <dsp:spPr>
        <a:xfrm>
          <a:off x="0" y="1524279"/>
          <a:ext cx="5334000" cy="7618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"OpenWeatherMap API" - OpenWeatherMap. (https://openweathermap.org/api)</a:t>
          </a:r>
        </a:p>
      </dsp:txBody>
      <dsp:txXfrm>
        <a:off x="0" y="1524279"/>
        <a:ext cx="5334000" cy="761813"/>
      </dsp:txXfrm>
    </dsp:sp>
    <dsp:sp modelId="{C8BD7B50-FCB3-4075-B7F7-92D3F68CF8F8}">
      <dsp:nvSpPr>
        <dsp:cNvPr id="0" name=""/>
        <dsp:cNvSpPr/>
      </dsp:nvSpPr>
      <dsp:spPr>
        <a:xfrm>
          <a:off x="0" y="2286093"/>
          <a:ext cx="53340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66C72E8-F5A4-45D6-B313-1862AD60E424}">
      <dsp:nvSpPr>
        <dsp:cNvPr id="0" name=""/>
        <dsp:cNvSpPr/>
      </dsp:nvSpPr>
      <dsp:spPr>
        <a:xfrm>
          <a:off x="0" y="2286093"/>
          <a:ext cx="5334000" cy="7618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GitHub Pages</a:t>
          </a:r>
        </a:p>
      </dsp:txBody>
      <dsp:txXfrm>
        <a:off x="0" y="2286093"/>
        <a:ext cx="5334000" cy="761813"/>
      </dsp:txXfrm>
    </dsp:sp>
    <dsp:sp modelId="{6D249B7F-A335-4F59-B5BF-B8C03A5A048F}">
      <dsp:nvSpPr>
        <dsp:cNvPr id="0" name=""/>
        <dsp:cNvSpPr/>
      </dsp:nvSpPr>
      <dsp:spPr>
        <a:xfrm>
          <a:off x="0" y="3047906"/>
          <a:ext cx="53340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3116A33-5C59-4BA9-BFFA-CBD90B1387BD}">
      <dsp:nvSpPr>
        <dsp:cNvPr id="0" name=""/>
        <dsp:cNvSpPr/>
      </dsp:nvSpPr>
      <dsp:spPr>
        <a:xfrm>
          <a:off x="0" y="3047906"/>
          <a:ext cx="5334000" cy="7618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Visual Studio Code</a:t>
          </a:r>
        </a:p>
      </dsp:txBody>
      <dsp:txXfrm>
        <a:off x="0" y="3047906"/>
        <a:ext cx="5334000" cy="761813"/>
      </dsp:txXfrm>
    </dsp:sp>
    <dsp:sp modelId="{4DD6C617-7703-4D1B-A9CA-5552DC5E1ECE}">
      <dsp:nvSpPr>
        <dsp:cNvPr id="0" name=""/>
        <dsp:cNvSpPr/>
      </dsp:nvSpPr>
      <dsp:spPr>
        <a:xfrm>
          <a:off x="0" y="3809720"/>
          <a:ext cx="53340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1BC9019-D512-47C8-976D-E6174DC44C27}">
      <dsp:nvSpPr>
        <dsp:cNvPr id="0" name=""/>
        <dsp:cNvSpPr/>
      </dsp:nvSpPr>
      <dsp:spPr>
        <a:xfrm>
          <a:off x="0" y="3809720"/>
          <a:ext cx="5334000" cy="7618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Stack Overflow</a:t>
          </a:r>
        </a:p>
      </dsp:txBody>
      <dsp:txXfrm>
        <a:off x="0" y="3809720"/>
        <a:ext cx="5334000" cy="761813"/>
      </dsp:txXfrm>
    </dsp:sp>
    <dsp:sp modelId="{48A32AB6-6B35-446F-8ED4-EAA0BC4164D5}">
      <dsp:nvSpPr>
        <dsp:cNvPr id="0" name=""/>
        <dsp:cNvSpPr/>
      </dsp:nvSpPr>
      <dsp:spPr>
        <a:xfrm>
          <a:off x="0" y="4571534"/>
          <a:ext cx="53340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C1991CB-81AB-4B88-9457-312C706169CB}">
      <dsp:nvSpPr>
        <dsp:cNvPr id="0" name=""/>
        <dsp:cNvSpPr/>
      </dsp:nvSpPr>
      <dsp:spPr>
        <a:xfrm>
          <a:off x="0" y="4571534"/>
          <a:ext cx="5334000" cy="7618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/>
            <a:t>https://anchitgupta01.github.io/weather-app/</a:t>
          </a:r>
          <a:endParaRPr lang="en-US" sz="1500" kern="1200"/>
        </a:p>
      </dsp:txBody>
      <dsp:txXfrm>
        <a:off x="0" y="4571534"/>
        <a:ext cx="5334000" cy="7618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2127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78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48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276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99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91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628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88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946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285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26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4/19/2023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29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80">
          <p15:clr>
            <a:srgbClr val="F26B43"/>
          </p15:clr>
        </p15:guide>
        <p15:guide id="2" pos="3840">
          <p15:clr>
            <a:srgbClr val="F26B43"/>
          </p15:clr>
        </p15:guide>
        <p15:guide id="3" pos="7200">
          <p15:clr>
            <a:srgbClr val="F26B43"/>
          </p15:clr>
        </p15:guide>
        <p15:guide id="4" pos="6720">
          <p15:clr>
            <a:srgbClr val="F26B43"/>
          </p15:clr>
        </p15:guide>
        <p15:guide id="16" pos="480">
          <p15:clr>
            <a:srgbClr val="F26B43"/>
          </p15:clr>
        </p15:guide>
        <p15:guide id="23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8E34C9-F0F1-55FB-47C3-65984F2E2A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9687" r="-2" b="-2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 useBgFill="1">
        <p:nvSpPr>
          <p:cNvPr id="11" name="Oval 10">
            <a:extLst>
              <a:ext uri="{FF2B5EF4-FFF2-40B4-BE49-F238E27FC236}">
                <a16:creationId xmlns:a16="http://schemas.microsoft.com/office/drawing/2014/main" id="{07F1F8E1-08C9-4C32-8CD0-F0DEB444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4197"/>
            <a:ext cx="4629606" cy="462960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280159" y="2211978"/>
            <a:ext cx="3535679" cy="1425728"/>
          </a:xfrm>
        </p:spPr>
        <p:txBody>
          <a:bodyPr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1500" dirty="0"/>
              <a:t>Weather App: A Web Development Project using HTML, CSS, and JavaScript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62423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A3DD3EB-87DD-C9A2-3936-C4DE9BE88255}"/>
              </a:ext>
            </a:extLst>
          </p:cNvPr>
          <p:cNvSpPr txBox="1"/>
          <p:nvPr/>
        </p:nvSpPr>
        <p:spPr>
          <a:xfrm>
            <a:off x="3515340" y="4299877"/>
            <a:ext cx="2580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-Anchit Gupta</a:t>
            </a:r>
          </a:p>
          <a:p>
            <a:r>
              <a:rPr lang="en-IN" dirty="0"/>
              <a:t>  2018828</a:t>
            </a:r>
          </a:p>
        </p:txBody>
      </p:sp>
    </p:spTree>
    <p:extLst>
      <p:ext uri="{BB962C8B-B14F-4D97-AF65-F5344CB8AC3E}">
        <p14:creationId xmlns:p14="http://schemas.microsoft.com/office/powerpoint/2010/main" val="2271880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9">
            <a:extLst>
              <a:ext uri="{FF2B5EF4-FFF2-40B4-BE49-F238E27FC236}">
                <a16:creationId xmlns:a16="http://schemas.microsoft.com/office/drawing/2014/main" id="{5EE2BC33-F8B8-4768-AE46-E7CF6E3D7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1">
            <a:extLst>
              <a:ext uri="{FF2B5EF4-FFF2-40B4-BE49-F238E27FC236}">
                <a16:creationId xmlns:a16="http://schemas.microsoft.com/office/drawing/2014/main" id="{905EB5AC-4150-4206-9DBE-37DD0EBFB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lasses on top of a book">
            <a:extLst>
              <a:ext uri="{FF2B5EF4-FFF2-40B4-BE49-F238E27FC236}">
                <a16:creationId xmlns:a16="http://schemas.microsoft.com/office/drawing/2014/main" id="{7DB48990-729E-7E2E-B3DC-D21A8BFD09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3324" b="177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523999" y="1524000"/>
            <a:ext cx="3216673" cy="3809999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References</a:t>
            </a:r>
          </a:p>
        </p:txBody>
      </p:sp>
      <p:graphicFrame>
        <p:nvGraphicFramePr>
          <p:cNvPr id="35" name="Content Placeholder">
            <a:extLst>
              <a:ext uri="{FF2B5EF4-FFF2-40B4-BE49-F238E27FC236}">
                <a16:creationId xmlns:a16="http://schemas.microsoft.com/office/drawing/2014/main" id="{EB841973-2F60-148C-C533-6D6744D288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7914930"/>
              </p:ext>
            </p:extLst>
          </p:nvPr>
        </p:nvGraphicFramePr>
        <p:xfrm>
          <a:off x="5334001" y="762000"/>
          <a:ext cx="53340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45015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EE2BC33-F8B8-4768-AE46-E7CF6E3D7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EB5AC-4150-4206-9DBE-37DD0EBFB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Mobile device with apps">
            <a:extLst>
              <a:ext uri="{FF2B5EF4-FFF2-40B4-BE49-F238E27FC236}">
                <a16:creationId xmlns:a16="http://schemas.microsoft.com/office/drawing/2014/main" id="{A56AB976-41F2-8D21-B67D-37A507BC3B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523999" y="1524000"/>
            <a:ext cx="3216673" cy="3809999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334001" y="762000"/>
            <a:ext cx="5334000" cy="533400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Brief concept of a weather app and its importance in today's digital world</a:t>
            </a:r>
          </a:p>
          <a:p>
            <a:pPr lvl="0"/>
            <a:r>
              <a:rPr lang="en-US" dirty="0">
                <a:solidFill>
                  <a:srgbClr val="FFFFFF"/>
                </a:solidFill>
              </a:rPr>
              <a:t>Mention the technologies used in developing the weather app, i.e., HTML, CSS, and JavaScript</a:t>
            </a:r>
          </a:p>
        </p:txBody>
      </p:sp>
    </p:spTree>
    <p:extLst>
      <p:ext uri="{BB962C8B-B14F-4D97-AF65-F5344CB8AC3E}">
        <p14:creationId xmlns:p14="http://schemas.microsoft.com/office/powerpoint/2010/main" val="1297304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EE2BC33-F8B8-4768-AE46-E7CF6E3D7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EB5AC-4150-4206-9DBE-37DD0EBFB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11E4E524-1E10-B986-1601-E762414CF4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573" r="-2" b="90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523999" y="1524000"/>
            <a:ext cx="3216673" cy="3809999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Technology Used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334001" y="762000"/>
            <a:ext cx="5334000" cy="5334000"/>
          </a:xfrm>
        </p:spPr>
        <p:txBody>
          <a:bodyPr anchor="ctr">
            <a:normAutofit/>
          </a:bodyPr>
          <a:lstStyle/>
          <a:p>
            <a:pPr lvl="0"/>
            <a:r>
              <a:rPr lang="en-US" dirty="0">
                <a:solidFill>
                  <a:srgbClr val="FFFFFF"/>
                </a:solidFill>
              </a:rPr>
              <a:t>technologies used in developing the weather app, i.e., HTML, CSS, and JavaScript</a:t>
            </a:r>
          </a:p>
          <a:p>
            <a:pPr lvl="0"/>
            <a:r>
              <a:rPr lang="en-US" dirty="0">
                <a:solidFill>
                  <a:srgbClr val="FFFFFF"/>
                </a:solidFill>
              </a:rPr>
              <a:t>how each technology was used and its role in the project</a:t>
            </a:r>
          </a:p>
          <a:p>
            <a:r>
              <a:rPr lang="en-US" dirty="0">
                <a:solidFill>
                  <a:srgbClr val="FFFFFF"/>
                </a:solidFill>
              </a:rPr>
              <a:t> example to illustrate the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951419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EE2BC33-F8B8-4768-AE46-E7CF6E3D7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EB5AC-4150-4206-9DBE-37DD0EBFB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Mobile device with apps">
            <a:extLst>
              <a:ext uri="{FF2B5EF4-FFF2-40B4-BE49-F238E27FC236}">
                <a16:creationId xmlns:a16="http://schemas.microsoft.com/office/drawing/2014/main" id="{AA2A2433-401B-E50B-7226-1B12D74521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523999" y="1524000"/>
            <a:ext cx="3216673" cy="3809999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Features of the Weather App</a:t>
            </a:r>
          </a:p>
        </p:txBody>
      </p:sp>
      <p:sp>
        <p:nvSpPr>
          <p:cNvPr id="3" name="Content Placeholder"/>
          <p:cNvSpPr>
            <a:spLocks noGrp="1"/>
          </p:cNvSpPr>
          <p:nvPr>
            <p:ph idx="1"/>
          </p:nvPr>
        </p:nvSpPr>
        <p:spPr>
          <a:xfrm>
            <a:off x="5334001" y="762000"/>
            <a:ext cx="5334000" cy="5334000"/>
          </a:xfrm>
        </p:spPr>
        <p:txBody>
          <a:bodyPr anchor="ctr">
            <a:normAutofit/>
          </a:bodyPr>
          <a:lstStyle/>
          <a:p>
            <a:pPr lvl="0"/>
            <a:r>
              <a:rPr lang="en-US" dirty="0">
                <a:solidFill>
                  <a:srgbClr val="FFFFFF"/>
                </a:solidFill>
              </a:rPr>
              <a:t>key features of the weather app, such as real-time weather data retrieval, location-based weather information, user-friendly UI/UX, responsive design, </a:t>
            </a:r>
            <a:r>
              <a:rPr lang="en-US" dirty="0" err="1">
                <a:solidFill>
                  <a:srgbClr val="FFFFFF"/>
                </a:solidFill>
              </a:rPr>
              <a:t>etc</a:t>
            </a:r>
            <a:endParaRPr lang="en-US" dirty="0">
              <a:solidFill>
                <a:srgbClr val="FFFFFF"/>
              </a:solidFill>
            </a:endParaRPr>
          </a:p>
          <a:p>
            <a:pPr lvl="0"/>
            <a:r>
              <a:rPr lang="en-US" dirty="0">
                <a:solidFill>
                  <a:srgbClr val="FFFFFF"/>
                </a:solidFill>
              </a:rPr>
              <a:t>screenshots or visual representations of the app's features to make the presentation more engaging</a:t>
            </a:r>
          </a:p>
        </p:txBody>
      </p:sp>
    </p:spTree>
    <p:extLst>
      <p:ext uri="{BB962C8B-B14F-4D97-AF65-F5344CB8AC3E}">
        <p14:creationId xmlns:p14="http://schemas.microsoft.com/office/powerpoint/2010/main" val="2726570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1A94AE6-0978-4A09-B78E-D60AC4842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3411"/>
            <a:ext cx="4629606" cy="46296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207828" y="2286000"/>
            <a:ext cx="3643951" cy="2286000"/>
          </a:xfrm>
        </p:spPr>
        <p:txBody>
          <a:bodyPr anchor="ctr">
            <a:normAutofit/>
          </a:bodyPr>
          <a:lstStyle/>
          <a:p>
            <a:pPr algn="ctr"/>
            <a:r>
              <a:rPr lang="en-US" sz="1500">
                <a:solidFill>
                  <a:schemeClr val="bg1"/>
                </a:solidFill>
              </a:rPr>
              <a:t>Methodology/Planning of Work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C1CF2F68-C6B9-5059-837C-58DE82462F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8918037"/>
              </p:ext>
            </p:extLst>
          </p:nvPr>
        </p:nvGraphicFramePr>
        <p:xfrm>
          <a:off x="6857999" y="762000"/>
          <a:ext cx="4543197" cy="5393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8505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3407276C-9A97-6652-81D4-E237145728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0"/>
          <a:stretch/>
        </p:blipFill>
        <p:spPr>
          <a:xfrm>
            <a:off x="0" y="193040"/>
            <a:ext cx="12192000" cy="647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518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5611019-03F5-8C87-333D-88E27AE947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85"/>
          <a:stretch/>
        </p:blipFill>
        <p:spPr>
          <a:xfrm>
            <a:off x="0" y="355600"/>
            <a:ext cx="121920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158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1A94AE6-0978-4A09-B78E-D60AC4842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3197" y="1113411"/>
            <a:ext cx="4629606" cy="462960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207828" y="2286000"/>
            <a:ext cx="3643951" cy="2286000"/>
          </a:xfrm>
        </p:spPr>
        <p:txBody>
          <a:bodyPr anchor="ctr"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GitHub as Live Server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B2F6A612-4A89-A778-4A43-A3B1BA484F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7170807"/>
              </p:ext>
            </p:extLst>
          </p:nvPr>
        </p:nvGraphicFramePr>
        <p:xfrm>
          <a:off x="6857999" y="762000"/>
          <a:ext cx="4543197" cy="5393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67592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8B38D4-9D92-4608-A16B-260E8CC2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524000" y="762001"/>
            <a:ext cx="9144000" cy="86909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Conclusion</a:t>
            </a:r>
          </a:p>
        </p:txBody>
      </p:sp>
      <p:graphicFrame>
        <p:nvGraphicFramePr>
          <p:cNvPr id="6" name="Content Placeholder">
            <a:extLst>
              <a:ext uri="{FF2B5EF4-FFF2-40B4-BE49-F238E27FC236}">
                <a16:creationId xmlns:a16="http://schemas.microsoft.com/office/drawing/2014/main" id="{4C5F1B4C-287B-5AC0-5B31-AD29072A07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4745878"/>
              </p:ext>
            </p:extLst>
          </p:nvPr>
        </p:nvGraphicFramePr>
        <p:xfrm>
          <a:off x="1430338" y="2286000"/>
          <a:ext cx="9237662" cy="381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5172691"/>
      </p:ext>
    </p:extLst>
  </p:cSld>
  <p:clrMapOvr>
    <a:masterClrMapping/>
  </p:clrMapOvr>
</p:sld>
</file>

<file path=ppt/theme/theme1.xml><?xml version="1.0" encoding="utf-8"?>
<a:theme xmlns:a="http://schemas.openxmlformats.org/drawingml/2006/main" name="PortalVTI">
  <a:themeElements>
    <a:clrScheme name="AnalogousFromRegularSeedLeftStep">
      <a:dk1>
        <a:srgbClr val="000000"/>
      </a:dk1>
      <a:lt1>
        <a:srgbClr val="FFFFFF"/>
      </a:lt1>
      <a:dk2>
        <a:srgbClr val="243541"/>
      </a:dk2>
      <a:lt2>
        <a:srgbClr val="E8E5E2"/>
      </a:lt2>
      <a:accent1>
        <a:srgbClr val="2997E7"/>
      </a:accent1>
      <a:accent2>
        <a:srgbClr val="14B3B3"/>
      </a:accent2>
      <a:accent3>
        <a:srgbClr val="21B87A"/>
      </a:accent3>
      <a:accent4>
        <a:srgbClr val="15BC31"/>
      </a:accent4>
      <a:accent5>
        <a:srgbClr val="47B921"/>
      </a:accent5>
      <a:accent6>
        <a:srgbClr val="7DB213"/>
      </a:accent6>
      <a:hlink>
        <a:srgbClr val="B9713D"/>
      </a:hlink>
      <a:folHlink>
        <a:srgbClr val="7F7F7F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332</Words>
  <Application>Microsoft Office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Trade Gothic Next Cond</vt:lpstr>
      <vt:lpstr>Trade Gothic Next Light</vt:lpstr>
      <vt:lpstr>PortalVTI</vt:lpstr>
      <vt:lpstr>Weather App: A Web Development Project using HTML, CSS, and JavaScript</vt:lpstr>
      <vt:lpstr>Introduction</vt:lpstr>
      <vt:lpstr>Technology Used</vt:lpstr>
      <vt:lpstr>Features of the Weather App</vt:lpstr>
      <vt:lpstr>Methodology/Planning of Work</vt:lpstr>
      <vt:lpstr>PowerPoint Presentation</vt:lpstr>
      <vt:lpstr>PowerPoint Presentation</vt:lpstr>
      <vt:lpstr>GitHub as Live Server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-</dc:creator>
  <cp:lastModifiedBy>Anchit gupta</cp:lastModifiedBy>
  <cp:revision>11</cp:revision>
  <dcterms:created xsi:type="dcterms:W3CDTF">2023-04-18T21:45:57Z</dcterms:created>
  <dcterms:modified xsi:type="dcterms:W3CDTF">2023-04-18T22:02:10Z</dcterms:modified>
</cp:coreProperties>
</file>